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 id="2147483697" r:id="rId3"/>
    <p:sldMasterId id="2147483672" r:id="rId4"/>
    <p:sldMasterId id="2147483678" r:id="rId5"/>
    <p:sldMasterId id="2147483703" r:id="rId6"/>
  </p:sldMasterIdLst>
  <p:notesMasterIdLst>
    <p:notesMasterId r:id="rId22"/>
  </p:notesMasterIdLst>
  <p:sldIdLst>
    <p:sldId id="318" r:id="rId7"/>
    <p:sldId id="343" r:id="rId8"/>
    <p:sldId id="345" r:id="rId9"/>
    <p:sldId id="344" r:id="rId10"/>
    <p:sldId id="323" r:id="rId11"/>
    <p:sldId id="348" r:id="rId12"/>
    <p:sldId id="306" r:id="rId13"/>
    <p:sldId id="307" r:id="rId14"/>
    <p:sldId id="342" r:id="rId15"/>
    <p:sldId id="310" r:id="rId16"/>
    <p:sldId id="309" r:id="rId17"/>
    <p:sldId id="317" r:id="rId18"/>
    <p:sldId id="347" r:id="rId19"/>
    <p:sldId id="346" r:id="rId20"/>
    <p:sldId id="305" r:id="rId2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FCFCF"/>
    <a:srgbClr val="FFFF00"/>
    <a:srgbClr val="00B0F0"/>
    <a:srgbClr val="FF6900"/>
    <a:srgbClr val="FF0000"/>
    <a:srgbClr val="000000"/>
    <a:srgbClr val="E6E6E6"/>
    <a:srgbClr val="EEEFF0"/>
    <a:srgbClr val="EDEEE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2" autoAdjust="0"/>
    <p:restoredTop sz="94770" autoAdjust="0"/>
  </p:normalViewPr>
  <p:slideViewPr>
    <p:cSldViewPr snapToObjects="1">
      <p:cViewPr varScale="1">
        <p:scale>
          <a:sx n="116" d="100"/>
          <a:sy n="116" d="100"/>
        </p:scale>
        <p:origin x="-1752" y="-114"/>
      </p:cViewPr>
      <p:guideLst>
        <p:guide orient="horz" pos="804"/>
        <p:guide pos="576"/>
      </p:guideLst>
    </p:cSldViewPr>
  </p:slideViewPr>
  <p:outlineViewPr>
    <p:cViewPr>
      <p:scale>
        <a:sx n="33" d="100"/>
        <a:sy n="33" d="100"/>
      </p:scale>
      <p:origin x="0" y="15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4" y="0"/>
            <a:ext cx="3076917" cy="510422"/>
          </a:xfrm>
          <a:prstGeom prst="rect">
            <a:avLst/>
          </a:prstGeom>
          <a:noFill/>
          <a:ln w="9525">
            <a:noFill/>
            <a:miter lim="800000"/>
            <a:headEnd/>
            <a:tailEnd/>
          </a:ln>
        </p:spPr>
        <p:txBody>
          <a:bodyPr vert="horz" wrap="square" lIns="99016" tIns="49509" rIns="99016" bIns="49509" numCol="1" anchor="t" anchorCtr="0" compatLnSpc="1">
            <a:prstTxWarp prst="textNoShape">
              <a:avLst/>
            </a:prstTxWarp>
          </a:bodyPr>
          <a:lstStyle>
            <a:lvl1pPr defTabSz="914481">
              <a:defRPr sz="1300">
                <a:latin typeface="Calibri" pitchFamily="34" charset="0"/>
              </a:defRPr>
            </a:lvl1pPr>
          </a:lstStyle>
          <a:p>
            <a:pPr>
              <a:defRPr/>
            </a:pPr>
            <a:endParaRPr lang="en-AU" dirty="0"/>
          </a:p>
        </p:txBody>
      </p:sp>
      <p:sp>
        <p:nvSpPr>
          <p:cNvPr id="3" name="Date Placeholder 2"/>
          <p:cNvSpPr>
            <a:spLocks noGrp="1"/>
          </p:cNvSpPr>
          <p:nvPr>
            <p:ph type="dt" idx="1"/>
          </p:nvPr>
        </p:nvSpPr>
        <p:spPr bwMode="auto">
          <a:xfrm>
            <a:off x="4020729" y="0"/>
            <a:ext cx="3076917" cy="510422"/>
          </a:xfrm>
          <a:prstGeom prst="rect">
            <a:avLst/>
          </a:prstGeom>
          <a:noFill/>
          <a:ln w="9525">
            <a:noFill/>
            <a:miter lim="800000"/>
            <a:headEnd/>
            <a:tailEnd/>
          </a:ln>
        </p:spPr>
        <p:txBody>
          <a:bodyPr vert="horz" wrap="square" lIns="99016" tIns="49509" rIns="99016" bIns="49509" numCol="1" anchor="t" anchorCtr="0" compatLnSpc="1">
            <a:prstTxWarp prst="textNoShape">
              <a:avLst/>
            </a:prstTxWarp>
          </a:bodyPr>
          <a:lstStyle>
            <a:lvl1pPr algn="r" defTabSz="914481">
              <a:defRPr sz="1300">
                <a:latin typeface="Calibri" pitchFamily="34" charset="0"/>
              </a:defRPr>
            </a:lvl1pPr>
          </a:lstStyle>
          <a:p>
            <a:pPr>
              <a:defRPr/>
            </a:pPr>
            <a:fld id="{24B05151-959A-4B56-A2A3-B627361B8396}" type="datetimeFigureOut">
              <a:rPr lang="en-US"/>
              <a:pPr>
                <a:defRPr/>
              </a:pPr>
              <a:t>12/20/2010</a:t>
            </a:fld>
            <a:endParaRPr lang="en-AU"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102620" tIns="51311" rIns="102620" bIns="51311" rtlCol="0" anchor="ctr"/>
          <a:lstStyle/>
          <a:p>
            <a:pPr lvl="0"/>
            <a:endParaRPr lang="en-AU" noProof="0" dirty="0"/>
          </a:p>
        </p:txBody>
      </p:sp>
      <p:sp>
        <p:nvSpPr>
          <p:cNvPr id="5" name="Notes Placeholder 4"/>
          <p:cNvSpPr>
            <a:spLocks noGrp="1"/>
          </p:cNvSpPr>
          <p:nvPr>
            <p:ph type="body" sz="quarter" idx="3"/>
          </p:nvPr>
        </p:nvSpPr>
        <p:spPr bwMode="auto">
          <a:xfrm>
            <a:off x="709930" y="4860461"/>
            <a:ext cx="5679440" cy="4605247"/>
          </a:xfrm>
          <a:prstGeom prst="rect">
            <a:avLst/>
          </a:prstGeom>
          <a:noFill/>
          <a:ln w="9525">
            <a:noFill/>
            <a:miter lim="800000"/>
            <a:headEnd/>
            <a:tailEnd/>
          </a:ln>
        </p:spPr>
        <p:txBody>
          <a:bodyPr vert="horz" wrap="square" lIns="99016" tIns="49509" rIns="99016" bIns="495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bwMode="auto">
          <a:xfrm>
            <a:off x="4" y="9722556"/>
            <a:ext cx="3076917" cy="510422"/>
          </a:xfrm>
          <a:prstGeom prst="rect">
            <a:avLst/>
          </a:prstGeom>
          <a:noFill/>
          <a:ln w="9525">
            <a:noFill/>
            <a:miter lim="800000"/>
            <a:headEnd/>
            <a:tailEnd/>
          </a:ln>
        </p:spPr>
        <p:txBody>
          <a:bodyPr vert="horz" wrap="square" lIns="99016" tIns="49509" rIns="99016" bIns="49509" numCol="1" anchor="b" anchorCtr="0" compatLnSpc="1">
            <a:prstTxWarp prst="textNoShape">
              <a:avLst/>
            </a:prstTxWarp>
          </a:bodyPr>
          <a:lstStyle>
            <a:lvl1pPr defTabSz="914481">
              <a:defRPr sz="1300">
                <a:latin typeface="Calibri" pitchFamily="34" charset="0"/>
              </a:defRPr>
            </a:lvl1pPr>
          </a:lstStyle>
          <a:p>
            <a:pPr>
              <a:defRPr/>
            </a:pPr>
            <a:endParaRPr lang="en-AU" dirty="0"/>
          </a:p>
        </p:txBody>
      </p:sp>
      <p:sp>
        <p:nvSpPr>
          <p:cNvPr id="7" name="Slide Number Placeholder 6"/>
          <p:cNvSpPr>
            <a:spLocks noGrp="1"/>
          </p:cNvSpPr>
          <p:nvPr>
            <p:ph type="sldNum" sz="quarter" idx="5"/>
          </p:nvPr>
        </p:nvSpPr>
        <p:spPr bwMode="auto">
          <a:xfrm>
            <a:off x="4020729" y="9722556"/>
            <a:ext cx="3076917" cy="510422"/>
          </a:xfrm>
          <a:prstGeom prst="rect">
            <a:avLst/>
          </a:prstGeom>
          <a:noFill/>
          <a:ln w="9525">
            <a:noFill/>
            <a:miter lim="800000"/>
            <a:headEnd/>
            <a:tailEnd/>
          </a:ln>
        </p:spPr>
        <p:txBody>
          <a:bodyPr vert="horz" wrap="square" lIns="99016" tIns="49509" rIns="99016" bIns="49509" numCol="1" anchor="b" anchorCtr="0" compatLnSpc="1">
            <a:prstTxWarp prst="textNoShape">
              <a:avLst/>
            </a:prstTxWarp>
          </a:bodyPr>
          <a:lstStyle>
            <a:lvl1pPr algn="r" defTabSz="914481">
              <a:defRPr sz="1300">
                <a:latin typeface="Calibri" pitchFamily="34" charset="0"/>
              </a:defRPr>
            </a:lvl1pPr>
          </a:lstStyle>
          <a:p>
            <a:pPr>
              <a:defRPr/>
            </a:pPr>
            <a:fld id="{F8F8C728-FFAF-4205-BC10-3B702B9C4429}"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backgroun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038" y="1911096"/>
            <a:ext cx="8524800" cy="3148589"/>
          </a:xfrm>
          <a:prstGeom prst="rect">
            <a:avLst/>
          </a:prstGeom>
        </p:spPr>
        <p:txBody>
          <a:bodyPr lIns="0" tIns="0" rIns="0" bIns="0" anchor="b" anchorCtr="0">
            <a:noAutofit/>
          </a:bodyPr>
          <a:lstStyle>
            <a:lvl1pPr marL="0" indent="0">
              <a:lnSpc>
                <a:spcPts val="4500"/>
              </a:lnSpc>
              <a:defRPr sz="4500" cap="all" spc="-220" baseline="0">
                <a:solidFill>
                  <a:schemeClr val="tx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913695" y="5254802"/>
            <a:ext cx="7916400" cy="921600"/>
          </a:xfrm>
          <a:prstGeom prst="rect">
            <a:avLst/>
          </a:prstGeom>
        </p:spPr>
        <p:txBody>
          <a:bodyPr lIns="0" tIns="0" rIns="0" bIns="0">
            <a:noAutofit/>
          </a:bodyPr>
          <a:lstStyle>
            <a:lvl1pPr marL="0" indent="0" algn="l">
              <a:lnSpc>
                <a:spcPts val="1200"/>
              </a:lnSpc>
              <a:spcBef>
                <a:spcPts val="0"/>
              </a:spcBef>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7" name="Text Placeholder 6"/>
          <p:cNvSpPr>
            <a:spLocks noGrp="1"/>
          </p:cNvSpPr>
          <p:nvPr>
            <p:ph type="body" sz="quarter" idx="11"/>
          </p:nvPr>
        </p:nvSpPr>
        <p:spPr>
          <a:xfrm>
            <a:off x="896205" y="1224000"/>
            <a:ext cx="2586037" cy="351937"/>
          </a:xfrm>
          <a:prstGeom prst="rect">
            <a:avLst/>
          </a:prstGeom>
        </p:spPr>
        <p:txBody>
          <a:bodyPr lIns="0" tIns="0" rIns="0" bIns="0"/>
          <a:lstStyle>
            <a:lvl1pPr marL="0" algn="l" defTabSz="914400" rtl="0" eaLnBrk="1" latinLnBrk="0" hangingPunct="1">
              <a:defRPr lang="en-US" sz="1000" b="0" kern="1200" baseline="0" smtClean="0">
                <a:solidFill>
                  <a:schemeClr val="tx1"/>
                </a:solidFill>
                <a:latin typeface="Arial" pitchFamily="34" charset="0"/>
                <a:ea typeface="+mn-ea"/>
                <a:cs typeface="Arial" pitchFamily="34" charset="0"/>
              </a:defRPr>
            </a:lvl1pPr>
            <a:lvl2pPr marL="0" algn="l" defTabSz="914400" rtl="0" eaLnBrk="1" latinLnBrk="0" hangingPunct="1">
              <a:defRPr lang="en-US" sz="1000" b="0" kern="1200" smtClean="0">
                <a:solidFill>
                  <a:schemeClr val="tx1"/>
                </a:solidFill>
                <a:latin typeface="Arial" pitchFamily="34" charset="0"/>
                <a:ea typeface="+mn-ea"/>
                <a:cs typeface="Arial" pitchFamily="34" charset="0"/>
              </a:defRPr>
            </a:lvl2pPr>
            <a:lvl3pPr marL="0" algn="l" defTabSz="914400" rtl="0" eaLnBrk="1" latinLnBrk="0" hangingPunct="1">
              <a:defRPr lang="en-US" sz="1000" b="0" kern="1200" smtClean="0">
                <a:solidFill>
                  <a:schemeClr val="tx1"/>
                </a:solidFill>
                <a:latin typeface="Arial" pitchFamily="34" charset="0"/>
                <a:ea typeface="+mn-ea"/>
                <a:cs typeface="Arial" pitchFamily="34" charset="0"/>
              </a:defRPr>
            </a:lvl3pPr>
            <a:lvl4pPr marL="0" algn="l" defTabSz="914400" rtl="0" eaLnBrk="1" latinLnBrk="0" hangingPunct="1">
              <a:defRPr lang="en-US" sz="1000" b="0" kern="1200" smtClean="0">
                <a:solidFill>
                  <a:schemeClr val="tx1"/>
                </a:solidFill>
                <a:latin typeface="Arial" pitchFamily="34" charset="0"/>
                <a:ea typeface="+mn-ea"/>
                <a:cs typeface="Arial" pitchFamily="34" charset="0"/>
              </a:defRPr>
            </a:lvl4pPr>
            <a:lvl5pPr marL="0" algn="l" defTabSz="914400" rtl="0" eaLnBrk="1" latinLnBrk="0" hangingPunct="1">
              <a:defRPr lang="en-AU" sz="1000" b="0" kern="1200" dirty="0" smtClean="0">
                <a:solidFill>
                  <a:schemeClr val="tx1"/>
                </a:solidFill>
                <a:latin typeface="Arial" pitchFamily="34" charset="0"/>
                <a:ea typeface="+mn-ea"/>
                <a:cs typeface="Arial" pitchFamily="34" charset="0"/>
              </a:defRPr>
            </a:lvl5pPr>
          </a:lstStyle>
          <a:p>
            <a:pPr lvl="0"/>
            <a:r>
              <a:rPr lang="en-US" smtClean="0"/>
              <a:t>Click to edit Master text styles</a:t>
            </a:r>
          </a:p>
        </p:txBody>
      </p:sp>
    </p:spTree>
  </p:cSld>
  <p:clrMapOvr>
    <a:masterClrMapping/>
  </p:clrMapOvr>
  <p:transition spd="slow">
    <p:wipe dir="r"/>
  </p:transition>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4" name="Table Placeholder 3"/>
          <p:cNvSpPr>
            <a:spLocks noGrp="1"/>
          </p:cNvSpPr>
          <p:nvPr>
            <p:ph type="tbl" sz="quarter" idx="10"/>
          </p:nvPr>
        </p:nvSpPr>
        <p:spPr>
          <a:xfrm>
            <a:off x="295835" y="1271588"/>
            <a:ext cx="5674659" cy="4914900"/>
          </a:xfrm>
        </p:spPr>
        <p:txBody>
          <a:bodyPr rtlCol="0">
            <a:normAutofit/>
          </a:bodyPr>
          <a:lstStyle/>
          <a:p>
            <a:pPr lvl="0"/>
            <a:endParaRPr lang="en-AU" noProof="0"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le Page with Caption (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11" name="Picture Placeholder 10"/>
          <p:cNvSpPr>
            <a:spLocks noGrp="1"/>
          </p:cNvSpPr>
          <p:nvPr>
            <p:ph type="pic" sz="quarter" idx="14"/>
          </p:nvPr>
        </p:nvSpPr>
        <p:spPr>
          <a:xfrm>
            <a:off x="307181" y="1269205"/>
            <a:ext cx="8532019" cy="4925407"/>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22730" y="6237105"/>
            <a:ext cx="8516470" cy="441600"/>
          </a:xfrm>
        </p:spPr>
        <p:txBody>
          <a:bodyPr>
            <a:normAutofit/>
          </a:bodyPr>
          <a:lstStyle>
            <a:lvl1pPr marL="180975" indent="-180975" algn="r">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op 2/3 with Caption (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11" name="Picture Placeholder 10"/>
          <p:cNvSpPr>
            <a:spLocks noGrp="1"/>
          </p:cNvSpPr>
          <p:nvPr>
            <p:ph type="pic" sz="quarter" idx="14"/>
          </p:nvPr>
        </p:nvSpPr>
        <p:spPr>
          <a:xfrm>
            <a:off x="307181" y="1269205"/>
            <a:ext cx="8532019" cy="3257971"/>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22730" y="4569615"/>
            <a:ext cx="8516470" cy="441600"/>
          </a:xfrm>
        </p:spPr>
        <p:txBody>
          <a:bodyPr>
            <a:normAutofit/>
          </a:bodyPr>
          <a:lstStyle>
            <a:lvl1pPr marL="180975" indent="-180975" algn="r">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p 1/2 with Caption (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11" name="Picture Placeholder 10"/>
          <p:cNvSpPr>
            <a:spLocks noGrp="1"/>
          </p:cNvSpPr>
          <p:nvPr>
            <p:ph type="pic" sz="quarter" idx="14"/>
          </p:nvPr>
        </p:nvSpPr>
        <p:spPr>
          <a:xfrm>
            <a:off x="307181" y="1269206"/>
            <a:ext cx="8532019" cy="2424254"/>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22730" y="3735870"/>
            <a:ext cx="8516470" cy="441600"/>
          </a:xfrm>
        </p:spPr>
        <p:txBody>
          <a:bodyPr>
            <a:normAutofit/>
          </a:bodyPr>
          <a:lstStyle>
            <a:lvl1pPr marL="180975" indent="-180975" algn="r">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Column Picture with Caption (Plu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11" name="Picture Placeholder 10"/>
          <p:cNvSpPr>
            <a:spLocks noGrp="1"/>
          </p:cNvSpPr>
          <p:nvPr>
            <p:ph type="pic" sz="quarter" idx="14"/>
          </p:nvPr>
        </p:nvSpPr>
        <p:spPr>
          <a:xfrm>
            <a:off x="4616824" y="1269205"/>
            <a:ext cx="4222376" cy="4925407"/>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4607858" y="6237105"/>
            <a:ext cx="4231341" cy="441600"/>
          </a:xfrm>
        </p:spPr>
        <p:txBody>
          <a:bodyPr>
            <a:normAutofit/>
          </a:bodyPr>
          <a:lstStyle>
            <a:lvl1pPr marL="180975" indent="-180975" algn="r">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dirty="0" smtClean="0"/>
              <a:t>Click to edit Master text styles</a:t>
            </a:r>
          </a:p>
        </p:txBody>
      </p:sp>
      <p:sp>
        <p:nvSpPr>
          <p:cNvPr id="6" name="Content Placeholder 2"/>
          <p:cNvSpPr>
            <a:spLocks noGrp="1"/>
          </p:cNvSpPr>
          <p:nvPr>
            <p:ph idx="1"/>
          </p:nvPr>
        </p:nvSpPr>
        <p:spPr>
          <a:xfrm>
            <a:off x="311611" y="1243891"/>
            <a:ext cx="2790177"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Column Picture with Caption (Plu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11" name="Picture Placeholder 10"/>
          <p:cNvSpPr>
            <a:spLocks noGrp="1"/>
          </p:cNvSpPr>
          <p:nvPr>
            <p:ph type="pic" sz="quarter" idx="14"/>
          </p:nvPr>
        </p:nvSpPr>
        <p:spPr>
          <a:xfrm>
            <a:off x="3173506" y="1269205"/>
            <a:ext cx="5665694" cy="4925407"/>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164540" y="6237105"/>
            <a:ext cx="5674659" cy="441600"/>
          </a:xfrm>
        </p:spPr>
        <p:txBody>
          <a:bodyPr>
            <a:normAutofit/>
          </a:bodyPr>
          <a:lstStyle>
            <a:lvl1pPr marL="180975" indent="-180975" algn="r">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
        <p:nvSpPr>
          <p:cNvPr id="6" name="Content Placeholder 2"/>
          <p:cNvSpPr>
            <a:spLocks noGrp="1"/>
          </p:cNvSpPr>
          <p:nvPr>
            <p:ph idx="1"/>
          </p:nvPr>
        </p:nvSpPr>
        <p:spPr>
          <a:xfrm>
            <a:off x="311611" y="1243891"/>
            <a:ext cx="2790177"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Pictures (Edge of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3" name="Content Placeholder 2"/>
          <p:cNvSpPr>
            <a:spLocks noGrp="1"/>
          </p:cNvSpPr>
          <p:nvPr>
            <p:ph idx="1"/>
          </p:nvPr>
        </p:nvSpPr>
        <p:spPr>
          <a:xfrm>
            <a:off x="311611" y="1243891"/>
            <a:ext cx="2772000"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Picture Placeholder 10"/>
          <p:cNvSpPr>
            <a:spLocks noGrp="1"/>
          </p:cNvSpPr>
          <p:nvPr>
            <p:ph type="pic" sz="quarter" idx="14"/>
          </p:nvPr>
        </p:nvSpPr>
        <p:spPr>
          <a:xfrm>
            <a:off x="6043613" y="1269205"/>
            <a:ext cx="2795587" cy="2426495"/>
          </a:xfrm>
        </p:spPr>
        <p:txBody>
          <a:bodyPr rtlCol="0">
            <a:normAutofit/>
          </a:bodyPr>
          <a:lstStyle/>
          <a:p>
            <a:pPr lvl="0"/>
            <a:endParaRPr lang="en-AU" noProof="0" dirty="0"/>
          </a:p>
        </p:txBody>
      </p:sp>
      <p:sp>
        <p:nvSpPr>
          <p:cNvPr id="13" name="Picture Placeholder 10"/>
          <p:cNvSpPr>
            <a:spLocks noGrp="1"/>
          </p:cNvSpPr>
          <p:nvPr>
            <p:ph type="pic" sz="quarter" idx="15"/>
          </p:nvPr>
        </p:nvSpPr>
        <p:spPr>
          <a:xfrm>
            <a:off x="6044400" y="3773735"/>
            <a:ext cx="2795587" cy="2426495"/>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4608000" y="1234800"/>
            <a:ext cx="1364400" cy="2440800"/>
          </a:xfrm>
        </p:spPr>
        <p:txBody>
          <a:bodyPr>
            <a:normAutofit/>
          </a:bodyPr>
          <a:lstStyle>
            <a:lvl1pPr marL="180975" indent="-180975">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6"/>
          <p:cNvSpPr>
            <a:spLocks noGrp="1"/>
          </p:cNvSpPr>
          <p:nvPr>
            <p:ph type="body" sz="quarter" idx="18"/>
          </p:nvPr>
        </p:nvSpPr>
        <p:spPr>
          <a:xfrm>
            <a:off x="4608000" y="3736800"/>
            <a:ext cx="1364400" cy="2440800"/>
          </a:xfrm>
        </p:spPr>
        <p:txBody>
          <a:bodyPr>
            <a:normAutofit/>
          </a:bodyPr>
          <a:lstStyle>
            <a:lvl1pPr marL="180975" indent="-180975">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TextBox 7"/>
          <p:cNvSpPr txBox="1"/>
          <p:nvPr userDrawn="1"/>
        </p:nvSpPr>
        <p:spPr>
          <a:xfrm>
            <a:off x="8620138" y="6500834"/>
            <a:ext cx="438124" cy="276999"/>
          </a:xfrm>
          <a:prstGeom prst="rect">
            <a:avLst/>
          </a:prstGeom>
          <a:noFill/>
        </p:spPr>
        <p:txBody>
          <a:bodyPr wrap="square" rtlCol="0">
            <a:spAutoFit/>
          </a:bodyPr>
          <a:lstStyle/>
          <a:p>
            <a:fld id="{5826D0EC-FEA6-4281-AD42-1565B2D44EF8}" type="slidenum">
              <a:rPr lang="en-AU" sz="1200" smtClean="0"/>
              <a:pPr/>
              <a:t>‹#›</a:t>
            </a:fld>
            <a:endParaRPr lang="en-AU" sz="1200" dirty="0"/>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Picture (Edge of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11" name="Picture Placeholder 10"/>
          <p:cNvSpPr>
            <a:spLocks noGrp="1"/>
          </p:cNvSpPr>
          <p:nvPr>
            <p:ph type="pic" sz="quarter" idx="14"/>
          </p:nvPr>
        </p:nvSpPr>
        <p:spPr>
          <a:xfrm>
            <a:off x="6033247" y="1269205"/>
            <a:ext cx="2805952" cy="4925407"/>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6024282" y="6237105"/>
            <a:ext cx="2814917" cy="441600"/>
          </a:xfrm>
        </p:spPr>
        <p:txBody>
          <a:bodyPr>
            <a:normAutofit/>
          </a:bodyPr>
          <a:lstStyle>
            <a:lvl1pPr marL="180975" indent="-180975" algn="r">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
        <p:nvSpPr>
          <p:cNvPr id="6" name="Content Placeholder 2"/>
          <p:cNvSpPr>
            <a:spLocks noGrp="1"/>
          </p:cNvSpPr>
          <p:nvPr>
            <p:ph idx="1"/>
          </p:nvPr>
        </p:nvSpPr>
        <p:spPr>
          <a:xfrm>
            <a:off x="311611" y="1243891"/>
            <a:ext cx="2790177"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TextBox 6"/>
          <p:cNvSpPr txBox="1"/>
          <p:nvPr userDrawn="1"/>
        </p:nvSpPr>
        <p:spPr>
          <a:xfrm>
            <a:off x="8620138" y="6500834"/>
            <a:ext cx="438124" cy="276999"/>
          </a:xfrm>
          <a:prstGeom prst="rect">
            <a:avLst/>
          </a:prstGeom>
          <a:noFill/>
        </p:spPr>
        <p:txBody>
          <a:bodyPr wrap="square" rtlCol="0">
            <a:spAutoFit/>
          </a:bodyPr>
          <a:lstStyle/>
          <a:p>
            <a:fld id="{5826D0EC-FEA6-4281-AD42-1565B2D44EF8}" type="slidenum">
              <a:rPr lang="en-AU" sz="1200" smtClean="0"/>
              <a:pPr/>
              <a:t>‹#›</a:t>
            </a:fld>
            <a:endParaRPr lang="en-AU" sz="1200" dirty="0"/>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2 Pictures (Edge of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3" name="Content Placeholder 2"/>
          <p:cNvSpPr>
            <a:spLocks noGrp="1"/>
          </p:cNvSpPr>
          <p:nvPr>
            <p:ph idx="1"/>
          </p:nvPr>
        </p:nvSpPr>
        <p:spPr>
          <a:xfrm>
            <a:off x="311611" y="1243891"/>
            <a:ext cx="2772000"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Picture Placeholder 10"/>
          <p:cNvSpPr>
            <a:spLocks noGrp="1"/>
          </p:cNvSpPr>
          <p:nvPr>
            <p:ph type="pic" sz="quarter" idx="14"/>
          </p:nvPr>
        </p:nvSpPr>
        <p:spPr>
          <a:xfrm>
            <a:off x="4616825" y="1269205"/>
            <a:ext cx="4222376" cy="3257971"/>
          </a:xfrm>
        </p:spPr>
        <p:txBody>
          <a:bodyPr rtlCol="0">
            <a:normAutofit/>
          </a:bodyPr>
          <a:lstStyle/>
          <a:p>
            <a:pPr lvl="0"/>
            <a:endParaRPr lang="en-AU" noProof="0" dirty="0"/>
          </a:p>
        </p:txBody>
      </p:sp>
      <p:sp>
        <p:nvSpPr>
          <p:cNvPr id="13" name="Picture Placeholder 10"/>
          <p:cNvSpPr>
            <a:spLocks noGrp="1"/>
          </p:cNvSpPr>
          <p:nvPr>
            <p:ph type="pic" sz="quarter" idx="15"/>
          </p:nvPr>
        </p:nvSpPr>
        <p:spPr>
          <a:xfrm>
            <a:off x="7485529" y="4607859"/>
            <a:ext cx="1354458" cy="1592371"/>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173647" y="1234800"/>
            <a:ext cx="1364400" cy="1607011"/>
          </a:xfrm>
        </p:spPr>
        <p:txBody>
          <a:bodyPr>
            <a:normAutofit/>
          </a:bodyPr>
          <a:lstStyle>
            <a:lvl1pPr marL="180975" indent="-180975">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6"/>
          <p:cNvSpPr>
            <a:spLocks noGrp="1"/>
          </p:cNvSpPr>
          <p:nvPr>
            <p:ph type="body" sz="quarter" idx="18"/>
          </p:nvPr>
        </p:nvSpPr>
        <p:spPr>
          <a:xfrm>
            <a:off x="3175200" y="4570517"/>
            <a:ext cx="1364400" cy="763482"/>
          </a:xfrm>
        </p:spPr>
        <p:txBody>
          <a:bodyPr>
            <a:normAutofit/>
          </a:bodyPr>
          <a:lstStyle>
            <a:lvl1pPr marL="180975" indent="-180975">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
        <p:nvSpPr>
          <p:cNvPr id="8" name="Picture Placeholder 10"/>
          <p:cNvSpPr>
            <a:spLocks noGrp="1"/>
          </p:cNvSpPr>
          <p:nvPr>
            <p:ph type="pic" sz="quarter" idx="19"/>
          </p:nvPr>
        </p:nvSpPr>
        <p:spPr>
          <a:xfrm>
            <a:off x="4616823" y="4598895"/>
            <a:ext cx="2788024" cy="1592371"/>
          </a:xfrm>
        </p:spPr>
        <p:txBody>
          <a:bodyPr rtlCol="0">
            <a:normAutofit/>
          </a:bodyPr>
          <a:lstStyle/>
          <a:p>
            <a:pPr lvl="0"/>
            <a:endParaRPr lang="en-AU" noProof="0" dirty="0"/>
          </a:p>
        </p:txBody>
      </p:sp>
      <p:sp>
        <p:nvSpPr>
          <p:cNvPr id="9" name="Text Placeholder 16"/>
          <p:cNvSpPr>
            <a:spLocks noGrp="1"/>
          </p:cNvSpPr>
          <p:nvPr>
            <p:ph type="body" sz="quarter" idx="20"/>
          </p:nvPr>
        </p:nvSpPr>
        <p:spPr>
          <a:xfrm>
            <a:off x="3175200" y="5404235"/>
            <a:ext cx="1364400" cy="763482"/>
          </a:xfrm>
        </p:spPr>
        <p:txBody>
          <a:bodyPr>
            <a:normAutofit/>
          </a:bodyPr>
          <a:lstStyle>
            <a:lvl1pPr marL="180975" indent="-180975">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
        <p:nvSpPr>
          <p:cNvPr id="10" name="TextBox 9"/>
          <p:cNvSpPr txBox="1"/>
          <p:nvPr userDrawn="1"/>
        </p:nvSpPr>
        <p:spPr>
          <a:xfrm>
            <a:off x="8620138" y="6500834"/>
            <a:ext cx="438124" cy="276999"/>
          </a:xfrm>
          <a:prstGeom prst="rect">
            <a:avLst/>
          </a:prstGeom>
          <a:noFill/>
        </p:spPr>
        <p:txBody>
          <a:bodyPr wrap="square" rtlCol="0">
            <a:spAutoFit/>
          </a:bodyPr>
          <a:lstStyle/>
          <a:p>
            <a:fld id="{5826D0EC-FEA6-4281-AD42-1565B2D44EF8}" type="slidenum">
              <a:rPr lang="en-AU" sz="1200" smtClean="0"/>
              <a:pPr/>
              <a:t>‹#›</a:t>
            </a:fld>
            <a:endParaRPr lang="en-AU" sz="1200" dirty="0"/>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ottom 1/2 No Heading">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307181" y="3277365"/>
            <a:ext cx="8532019" cy="3257971"/>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04800" y="266415"/>
            <a:ext cx="8516470" cy="441600"/>
          </a:xfrm>
        </p:spPr>
        <p:txBody>
          <a:bodyPr>
            <a:normAutofit/>
          </a:bodyPr>
          <a:lstStyle>
            <a:lvl1pPr marL="180975" indent="-180975" algn="l">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
        <p:nvSpPr>
          <p:cNvPr id="4" name="TextBox 3"/>
          <p:cNvSpPr txBox="1"/>
          <p:nvPr userDrawn="1"/>
        </p:nvSpPr>
        <p:spPr>
          <a:xfrm>
            <a:off x="8620138" y="6500834"/>
            <a:ext cx="438124" cy="276999"/>
          </a:xfrm>
          <a:prstGeom prst="rect">
            <a:avLst/>
          </a:prstGeom>
          <a:noFill/>
        </p:spPr>
        <p:txBody>
          <a:bodyPr wrap="square" rtlCol="0">
            <a:spAutoFit/>
          </a:bodyPr>
          <a:lstStyle/>
          <a:p>
            <a:fld id="{5826D0EC-FEA6-4281-AD42-1565B2D44EF8}" type="slidenum">
              <a:rPr lang="en-AU" sz="1200" smtClean="0"/>
              <a:pPr/>
              <a:t>‹#›</a:t>
            </a:fld>
            <a:endParaRPr lang="en-AU" sz="1200"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y backgroun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3695" y="5254802"/>
            <a:ext cx="7916400" cy="921600"/>
          </a:xfrm>
          <a:prstGeom prst="rect">
            <a:avLst/>
          </a:prstGeom>
        </p:spPr>
        <p:txBody>
          <a:bodyPr lIns="0" tIns="0" rIns="0" bIns="0">
            <a:noAutofit/>
          </a:bodyPr>
          <a:lstStyle>
            <a:lvl1pPr marL="0" indent="0" algn="l">
              <a:lnSpc>
                <a:spcPts val="1200"/>
              </a:lnSpc>
              <a:spcBef>
                <a:spcPts val="0"/>
              </a:spcBef>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6" name="Text Placeholder 6"/>
          <p:cNvSpPr>
            <a:spLocks noGrp="1"/>
          </p:cNvSpPr>
          <p:nvPr>
            <p:ph type="body" sz="quarter" idx="11"/>
          </p:nvPr>
        </p:nvSpPr>
        <p:spPr>
          <a:xfrm>
            <a:off x="896205" y="1224000"/>
            <a:ext cx="2586037" cy="351937"/>
          </a:xfrm>
          <a:prstGeom prst="rect">
            <a:avLst/>
          </a:prstGeom>
        </p:spPr>
        <p:txBody>
          <a:bodyPr lIns="0" tIns="0" rIns="0" bIns="0"/>
          <a:lstStyle>
            <a:lvl1pPr marL="0" algn="l" defTabSz="914400" rtl="0" eaLnBrk="1" latinLnBrk="0" hangingPunct="1">
              <a:defRPr lang="en-US" sz="1000" b="0" kern="1200" baseline="0" smtClean="0">
                <a:solidFill>
                  <a:schemeClr val="tx1"/>
                </a:solidFill>
                <a:latin typeface="Arial" pitchFamily="34" charset="0"/>
                <a:ea typeface="+mn-ea"/>
                <a:cs typeface="Arial" pitchFamily="34" charset="0"/>
              </a:defRPr>
            </a:lvl1pPr>
            <a:lvl2pPr marL="0" algn="l" defTabSz="914400" rtl="0" eaLnBrk="1" latinLnBrk="0" hangingPunct="1">
              <a:defRPr lang="en-US" sz="1000" b="0" kern="1200" smtClean="0">
                <a:solidFill>
                  <a:schemeClr val="tx1"/>
                </a:solidFill>
                <a:latin typeface="Arial" pitchFamily="34" charset="0"/>
                <a:ea typeface="+mn-ea"/>
                <a:cs typeface="Arial" pitchFamily="34" charset="0"/>
              </a:defRPr>
            </a:lvl2pPr>
            <a:lvl3pPr marL="0" algn="l" defTabSz="914400" rtl="0" eaLnBrk="1" latinLnBrk="0" hangingPunct="1">
              <a:defRPr lang="en-US" sz="1000" b="0" kern="1200" smtClean="0">
                <a:solidFill>
                  <a:schemeClr val="tx1"/>
                </a:solidFill>
                <a:latin typeface="Arial" pitchFamily="34" charset="0"/>
                <a:ea typeface="+mn-ea"/>
                <a:cs typeface="Arial" pitchFamily="34" charset="0"/>
              </a:defRPr>
            </a:lvl3pPr>
            <a:lvl4pPr marL="0" algn="l" defTabSz="914400" rtl="0" eaLnBrk="1" latinLnBrk="0" hangingPunct="1">
              <a:defRPr lang="en-US" sz="1000" b="0" kern="1200" smtClean="0">
                <a:solidFill>
                  <a:schemeClr val="tx1"/>
                </a:solidFill>
                <a:latin typeface="Arial" pitchFamily="34" charset="0"/>
                <a:ea typeface="+mn-ea"/>
                <a:cs typeface="Arial" pitchFamily="34" charset="0"/>
              </a:defRPr>
            </a:lvl4pPr>
            <a:lvl5pPr marL="0" algn="l" defTabSz="914400" rtl="0" eaLnBrk="1" latinLnBrk="0" hangingPunct="1">
              <a:defRPr lang="en-AU" sz="1000" b="0" kern="1200" dirty="0" smtClean="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5" name="Title 1"/>
          <p:cNvSpPr>
            <a:spLocks noGrp="1"/>
          </p:cNvSpPr>
          <p:nvPr>
            <p:ph type="ctrTitle"/>
          </p:nvPr>
        </p:nvSpPr>
        <p:spPr>
          <a:xfrm>
            <a:off x="304038" y="1911096"/>
            <a:ext cx="8524800" cy="3148589"/>
          </a:xfrm>
          <a:prstGeom prst="rect">
            <a:avLst/>
          </a:prstGeom>
        </p:spPr>
        <p:txBody>
          <a:bodyPr lIns="0" tIns="0" rIns="0" bIns="0" anchor="b" anchorCtr="0">
            <a:noAutofit/>
          </a:bodyPr>
          <a:lstStyle>
            <a:lvl1pPr marL="0" indent="0">
              <a:lnSpc>
                <a:spcPts val="4500"/>
              </a:lnSpc>
              <a:defRPr sz="4500" cap="all" spc="-220" baseline="0">
                <a:solidFill>
                  <a:schemeClr val="tx1"/>
                </a:solidFill>
              </a:defRPr>
            </a:lvl1pPr>
          </a:lstStyle>
          <a:p>
            <a:r>
              <a:rPr lang="en-US" smtClean="0"/>
              <a:t>Click to edit Master title style</a:t>
            </a:r>
            <a:endParaRPr lang="en-AU" dirty="0"/>
          </a:p>
        </p:txBody>
      </p:sp>
    </p:spTree>
  </p:cSld>
  <p:clrMapOvr>
    <a:masterClrMapping/>
  </p:clrMapOvr>
  <p:transition spd="slow">
    <p:wipe dir="r"/>
  </p:transition>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ottom 1/3 No Heading">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307181" y="4123765"/>
            <a:ext cx="8532019" cy="2411571"/>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04800" y="266415"/>
            <a:ext cx="8516470" cy="441600"/>
          </a:xfrm>
        </p:spPr>
        <p:txBody>
          <a:bodyPr>
            <a:normAutofit/>
          </a:bodyPr>
          <a:lstStyle>
            <a:lvl1pPr marL="180975" indent="-180975" algn="l">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
        <p:nvSpPr>
          <p:cNvPr id="4" name="TextBox 3"/>
          <p:cNvSpPr txBox="1"/>
          <p:nvPr userDrawn="1"/>
        </p:nvSpPr>
        <p:spPr>
          <a:xfrm>
            <a:off x="8620138" y="6500834"/>
            <a:ext cx="438124" cy="276999"/>
          </a:xfrm>
          <a:prstGeom prst="rect">
            <a:avLst/>
          </a:prstGeom>
          <a:noFill/>
        </p:spPr>
        <p:txBody>
          <a:bodyPr wrap="square" rtlCol="0">
            <a:spAutoFit/>
          </a:bodyPr>
          <a:lstStyle/>
          <a:p>
            <a:fld id="{5826D0EC-FEA6-4281-AD42-1565B2D44EF8}" type="slidenum">
              <a:rPr lang="en-AU" sz="1200" smtClean="0"/>
              <a:pPr/>
              <a:t>‹#›</a:t>
            </a:fld>
            <a:endParaRPr lang="en-AU" sz="1200" dirty="0"/>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Edge of Page (No Heading)">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042212" y="304801"/>
            <a:ext cx="2796988" cy="6230536"/>
          </a:xfrm>
        </p:spPr>
        <p:txBody>
          <a:bodyPr rtlCol="0">
            <a:normAutofit/>
          </a:bodyPr>
          <a:lstStyle/>
          <a:p>
            <a:pPr lvl="0"/>
            <a:endParaRPr lang="en-AU" noProof="0" dirty="0"/>
          </a:p>
        </p:txBody>
      </p:sp>
      <p:sp>
        <p:nvSpPr>
          <p:cNvPr id="17" name="Text Placeholder 16"/>
          <p:cNvSpPr>
            <a:spLocks noGrp="1"/>
          </p:cNvSpPr>
          <p:nvPr>
            <p:ph type="body" sz="quarter" idx="17"/>
          </p:nvPr>
        </p:nvSpPr>
        <p:spPr>
          <a:xfrm>
            <a:off x="304799" y="266415"/>
            <a:ext cx="5656729" cy="441600"/>
          </a:xfrm>
        </p:spPr>
        <p:txBody>
          <a:bodyPr>
            <a:normAutofit/>
          </a:bodyPr>
          <a:lstStyle>
            <a:lvl1pPr marL="180975" indent="-180975" algn="l">
              <a:lnSpc>
                <a:spcPts val="1200"/>
              </a:lnSpc>
              <a:spcBef>
                <a:spcPts val="0"/>
              </a:spcBef>
              <a:defRPr sz="1000" b="0" baseline="0"/>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dirty="0" smtClean="0"/>
              <a:t>Click to edit Master text styles</a:t>
            </a:r>
          </a:p>
        </p:txBody>
      </p:sp>
      <p:sp>
        <p:nvSpPr>
          <p:cNvPr id="4" name="TextBox 3"/>
          <p:cNvSpPr txBox="1"/>
          <p:nvPr userDrawn="1"/>
        </p:nvSpPr>
        <p:spPr>
          <a:xfrm>
            <a:off x="8620138" y="6500834"/>
            <a:ext cx="438124" cy="276999"/>
          </a:xfrm>
          <a:prstGeom prst="rect">
            <a:avLst/>
          </a:prstGeom>
          <a:noFill/>
        </p:spPr>
        <p:txBody>
          <a:bodyPr wrap="square" rtlCol="0">
            <a:spAutoFit/>
          </a:bodyPr>
          <a:lstStyle/>
          <a:p>
            <a:fld id="{5826D0EC-FEA6-4281-AD42-1565B2D44EF8}" type="slidenum">
              <a:rPr lang="en-AU" sz="1200" smtClean="0"/>
              <a:pPr/>
              <a:t>‹#›</a:t>
            </a:fld>
            <a:endParaRPr lang="en-AU" sz="1200" dirty="0"/>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age (Bottom Caption)">
    <p:bg>
      <p:bgPr>
        <a:solidFill>
          <a:schemeClr val="bg1"/>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7"/>
          </p:nvPr>
        </p:nvSpPr>
        <p:spPr>
          <a:xfrm>
            <a:off x="304800" y="6425370"/>
            <a:ext cx="8516470" cy="307124"/>
          </a:xfrm>
        </p:spPr>
        <p:txBody>
          <a:bodyPr>
            <a:normAutofit/>
          </a:bodyPr>
          <a:lstStyle>
            <a:lvl1pPr marL="180975" indent="-180975" algn="l">
              <a:lnSpc>
                <a:spcPts val="1200"/>
              </a:lnSpc>
              <a:spcBef>
                <a:spcPts val="0"/>
              </a:spcBef>
              <a:defRPr sz="1000" b="0" baseline="0">
                <a:solidFill>
                  <a:schemeClr val="bg1"/>
                </a:solidFill>
              </a:defRPr>
            </a:lvl1pPr>
            <a:lvl2pPr marL="180975" indent="0">
              <a:lnSpc>
                <a:spcPts val="1200"/>
              </a:lnSpc>
              <a:spcBef>
                <a:spcPts val="0"/>
              </a:spcBef>
              <a:buFontTx/>
              <a:buNone/>
              <a:defRPr sz="1000" b="0"/>
            </a:lvl2pPr>
            <a:lvl3pPr marL="180975" indent="0">
              <a:lnSpc>
                <a:spcPts val="1200"/>
              </a:lnSpc>
              <a:spcBef>
                <a:spcPts val="0"/>
              </a:spcBef>
              <a:buFontTx/>
              <a:buNone/>
              <a:defRPr sz="1000" b="0"/>
            </a:lvl3pPr>
            <a:lvl4pPr marL="180975" indent="0">
              <a:lnSpc>
                <a:spcPts val="1200"/>
              </a:lnSpc>
              <a:spcBef>
                <a:spcPts val="0"/>
              </a:spcBef>
              <a:buFontTx/>
              <a:buNone/>
              <a:defRPr sz="1000" b="0"/>
            </a:lvl4pPr>
            <a:lvl5pPr marL="180975" indent="0">
              <a:lnSpc>
                <a:spcPts val="1200"/>
              </a:lnSpc>
              <a:spcBef>
                <a:spcPts val="0"/>
              </a:spcBef>
              <a:buFontTx/>
              <a:buNone/>
              <a:defRPr sz="1000" b="0"/>
            </a:lvl5pPr>
          </a:lstStyle>
          <a:p>
            <a:pPr lvl="0"/>
            <a:r>
              <a:rPr lang="en-US" smtClean="0"/>
              <a:t>Click to edit Master text styles</a:t>
            </a:r>
          </a:p>
        </p:txBody>
      </p:sp>
    </p:spTree>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SSELL Divider (White Background)">
    <p:spTree>
      <p:nvGrpSpPr>
        <p:cNvPr id="1" name=""/>
        <p:cNvGrpSpPr/>
        <p:nvPr/>
      </p:nvGrpSpPr>
      <p:grpSpPr>
        <a:xfrm>
          <a:off x="0" y="0"/>
          <a:ext cx="0" cy="0"/>
          <a:chOff x="0" y="0"/>
          <a:chExt cx="0" cy="0"/>
        </a:xfrm>
      </p:grpSpPr>
      <p:sp>
        <p:nvSpPr>
          <p:cNvPr id="3" name="Freeform 2"/>
          <p:cNvSpPr>
            <a:spLocks noEditPoints="1"/>
          </p:cNvSpPr>
          <p:nvPr userDrawn="1"/>
        </p:nvSpPr>
        <p:spPr bwMode="auto">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1"/>
          </a:solidFill>
          <a:ln w="9525">
            <a:noFill/>
            <a:round/>
            <a:headEnd/>
            <a:tailEnd/>
          </a:ln>
        </p:spPr>
        <p:txBody>
          <a:bodyPr/>
          <a:lstStyle/>
          <a:p>
            <a:pPr fontAlgn="auto">
              <a:spcBef>
                <a:spcPts val="0"/>
              </a:spcBef>
              <a:spcAft>
                <a:spcPts val="0"/>
              </a:spcAft>
              <a:defRPr/>
            </a:pPr>
            <a:endParaRPr lang="en-AU" dirty="0">
              <a:latin typeface="+mn-lt"/>
            </a:endParaRPr>
          </a:p>
        </p:txBody>
      </p:sp>
      <p:sp>
        <p:nvSpPr>
          <p:cNvPr id="4" name="Title 3"/>
          <p:cNvSpPr>
            <a:spLocks noGrp="1"/>
          </p:cNvSpPr>
          <p:nvPr>
            <p:ph type="title"/>
          </p:nvPr>
        </p:nvSpPr>
        <p:spPr>
          <a:xfrm>
            <a:off x="306997" y="1195444"/>
            <a:ext cx="8529272" cy="4985547"/>
          </a:xfrm>
          <a:prstGeom prst="rect">
            <a:avLst/>
          </a:prstGeom>
        </p:spPr>
        <p:txBody>
          <a:bodyPr/>
          <a:lstStyle>
            <a:lvl1pPr marL="0" indent="0">
              <a:tabLst>
                <a:tab pos="628650" algn="l"/>
              </a:tabLst>
              <a:defRPr sz="2400" b="1" u="none" cap="all" baseline="0">
                <a:solidFill>
                  <a:schemeClr val="tx1"/>
                </a:solidFill>
              </a:defRPr>
            </a:lvl1pPr>
          </a:lstStyle>
          <a:p>
            <a:r>
              <a:rPr lang="en-US" dirty="0" smtClean="0"/>
              <a:t>Click to edit Master title style</a:t>
            </a:r>
            <a:endParaRPr lang="en-AU" dirty="0"/>
          </a:p>
        </p:txBody>
      </p:sp>
    </p:spTree>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SSELL Divider (Grey Background)">
    <p:bg>
      <p:bgPr>
        <a:solidFill>
          <a:schemeClr val="bg2"/>
        </a:solidFill>
        <a:effectLst/>
      </p:bgPr>
    </p:bg>
    <p:spTree>
      <p:nvGrpSpPr>
        <p:cNvPr id="1" name=""/>
        <p:cNvGrpSpPr/>
        <p:nvPr/>
      </p:nvGrpSpPr>
      <p:grpSpPr>
        <a:xfrm>
          <a:off x="0" y="0"/>
          <a:ext cx="0" cy="0"/>
          <a:chOff x="0" y="0"/>
          <a:chExt cx="0" cy="0"/>
        </a:xfrm>
      </p:grpSpPr>
      <p:sp>
        <p:nvSpPr>
          <p:cNvPr id="3" name="Freeform 2"/>
          <p:cNvSpPr>
            <a:spLocks noEditPoints="1"/>
          </p:cNvSpPr>
          <p:nvPr userDrawn="1"/>
        </p:nvSpPr>
        <p:spPr bwMode="auto">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1"/>
          </a:solidFill>
          <a:ln w="9525">
            <a:noFill/>
            <a:round/>
            <a:headEnd/>
            <a:tailEnd/>
          </a:ln>
        </p:spPr>
        <p:txBody>
          <a:bodyPr/>
          <a:lstStyle/>
          <a:p>
            <a:pPr fontAlgn="auto">
              <a:spcBef>
                <a:spcPts val="0"/>
              </a:spcBef>
              <a:spcAft>
                <a:spcPts val="0"/>
              </a:spcAft>
              <a:defRPr/>
            </a:pPr>
            <a:endParaRPr lang="en-AU" dirty="0">
              <a:latin typeface="+mn-lt"/>
            </a:endParaRPr>
          </a:p>
        </p:txBody>
      </p:sp>
      <p:sp>
        <p:nvSpPr>
          <p:cNvPr id="4" name="Title 3"/>
          <p:cNvSpPr>
            <a:spLocks noGrp="1"/>
          </p:cNvSpPr>
          <p:nvPr>
            <p:ph type="title"/>
          </p:nvPr>
        </p:nvSpPr>
        <p:spPr>
          <a:xfrm>
            <a:off x="306997" y="1195444"/>
            <a:ext cx="8529272" cy="4985547"/>
          </a:xfrm>
          <a:prstGeom prst="rect">
            <a:avLst/>
          </a:prstGeom>
        </p:spPr>
        <p:txBody>
          <a:bodyPr/>
          <a:lstStyle>
            <a:lvl1pPr marL="0" indent="0">
              <a:defRPr sz="2400" b="1" cap="all" baseline="0">
                <a:solidFill>
                  <a:schemeClr val="tx1"/>
                </a:solidFill>
              </a:defRPr>
            </a:lvl1pPr>
          </a:lstStyle>
          <a:p>
            <a:r>
              <a:rPr lang="en-US" dirty="0" smtClean="0"/>
              <a:t>Click to edit Master title style</a:t>
            </a:r>
            <a:endParaRPr lang="en-AU" dirty="0"/>
          </a:p>
        </p:txBody>
      </p:sp>
    </p:spTree>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s layout">
    <p:spTree>
      <p:nvGrpSpPr>
        <p:cNvPr id="1" name=""/>
        <p:cNvGrpSpPr/>
        <p:nvPr/>
      </p:nvGrpSpPr>
      <p:grpSpPr>
        <a:xfrm>
          <a:off x="0" y="0"/>
          <a:ext cx="0" cy="0"/>
          <a:chOff x="0" y="0"/>
          <a:chExt cx="0" cy="0"/>
        </a:xfrm>
      </p:grpSpPr>
      <p:sp>
        <p:nvSpPr>
          <p:cNvPr id="4" name="Title Placeholder 1"/>
          <p:cNvSpPr>
            <a:spLocks noGrp="1"/>
          </p:cNvSpPr>
          <p:nvPr userDrawn="1"/>
        </p:nvSpPr>
        <p:spPr>
          <a:xfrm>
            <a:off x="917575" y="280988"/>
            <a:ext cx="7878763" cy="561975"/>
          </a:xfrm>
          <a:prstGeom prst="rect">
            <a:avLst/>
          </a:prstGeom>
        </p:spPr>
        <p:txBody>
          <a:bodyPr lIns="0" tIns="0" rIns="0" bIns="0">
            <a:normAutofit/>
          </a:bodyPr>
          <a:lstStyle>
            <a:lvl1pPr marL="438150" indent="-438150" algn="l" defTabSz="914400" rtl="0" eaLnBrk="1" latinLnBrk="0" hangingPunct="1">
              <a:spcBef>
                <a:spcPct val="0"/>
              </a:spcBef>
              <a:buNone/>
              <a:defRPr sz="1200" b="0" kern="1200">
                <a:solidFill>
                  <a:schemeClr val="tx1"/>
                </a:solidFill>
                <a:latin typeface="Arial" pitchFamily="34" charset="0"/>
                <a:ea typeface="+mj-ea"/>
                <a:cs typeface="Arial" pitchFamily="34" charset="0"/>
              </a:defRPr>
            </a:lvl1pPr>
          </a:lstStyle>
          <a:p>
            <a:pPr marL="0" indent="0" fontAlgn="auto">
              <a:spcAft>
                <a:spcPts val="0"/>
              </a:spcAft>
              <a:defRPr/>
            </a:pPr>
            <a:r>
              <a:rPr lang="en-US" b="1" dirty="0" smtClean="0"/>
              <a:t>Contents</a:t>
            </a:r>
            <a:endParaRPr lang="en-AU" b="1" dirty="0"/>
          </a:p>
        </p:txBody>
      </p:sp>
      <p:sp>
        <p:nvSpPr>
          <p:cNvPr id="3" name="Text Placeholder 4"/>
          <p:cNvSpPr>
            <a:spLocks noGrp="1"/>
          </p:cNvSpPr>
          <p:nvPr>
            <p:ph type="body" sz="quarter" idx="10"/>
          </p:nvPr>
        </p:nvSpPr>
        <p:spPr>
          <a:xfrm>
            <a:off x="302052" y="1238981"/>
            <a:ext cx="8543010" cy="4950804"/>
          </a:xfrm>
          <a:prstGeom prst="rect">
            <a:avLst/>
          </a:prstGeom>
        </p:spPr>
        <p:txBody>
          <a:bodyPr/>
          <a:lstStyle>
            <a:lvl1pPr marL="604838" indent="-604838">
              <a:spcBef>
                <a:spcPts val="0"/>
              </a:spcBef>
              <a:defRPr sz="1200" b="1" baseline="0"/>
            </a:lvl1pPr>
            <a:lvl2pPr marL="1046163" indent="-431800">
              <a:buNone/>
              <a:defRPr sz="1200" b="0"/>
            </a:lvl2pPr>
            <a:lvl3pPr marL="1177925" indent="-65088">
              <a:buFont typeface="Arial" pitchFamily="34" charset="0"/>
              <a:buChar char="‗"/>
              <a:defRPr sz="1200" b="0" baseline="0"/>
            </a:lvl3pPr>
            <a:lvl4pPr marL="1177925" indent="-65088">
              <a:buFont typeface="Arial" pitchFamily="34" charset="0"/>
              <a:buChar char="‗"/>
              <a:defRPr sz="1200" b="0"/>
            </a:lvl4pPr>
            <a:lvl5pPr marL="1177925" indent="-65088">
              <a:buFont typeface="Arial" pitchFamily="34" charset="0"/>
              <a:buChar char="‗"/>
              <a:defRPr sz="1200" b="0"/>
            </a:lvl5pPr>
          </a:lstStyle>
          <a:p>
            <a:pPr lvl="0"/>
            <a:r>
              <a:rPr lang="en-US" dirty="0" smtClean="0"/>
              <a:t>Click to edit Master text styles</a:t>
            </a:r>
          </a:p>
        </p:txBody>
      </p:sp>
    </p:spTree>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SSELL Blank Slide">
    <p:spTree>
      <p:nvGrpSpPr>
        <p:cNvPr id="1" name=""/>
        <p:cNvGrpSpPr/>
        <p:nvPr/>
      </p:nvGrpSpPr>
      <p:grpSpPr>
        <a:xfrm>
          <a:off x="0" y="0"/>
          <a:ext cx="0" cy="0"/>
          <a:chOff x="0" y="0"/>
          <a:chExt cx="0" cy="0"/>
        </a:xfrm>
      </p:grpSpPr>
      <p:sp>
        <p:nvSpPr>
          <p:cNvPr id="2" name="Freeform 2"/>
          <p:cNvSpPr>
            <a:spLocks noEditPoints="1"/>
          </p:cNvSpPr>
          <p:nvPr userDrawn="1"/>
        </p:nvSpPr>
        <p:spPr bwMode="auto">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1"/>
          </a:solidFill>
          <a:ln w="9525">
            <a:noFill/>
            <a:round/>
            <a:headEnd/>
            <a:tailEnd/>
          </a:ln>
        </p:spPr>
        <p:txBody>
          <a:bodyPr/>
          <a:lstStyle/>
          <a:p>
            <a:pPr fontAlgn="auto">
              <a:spcBef>
                <a:spcPts val="0"/>
              </a:spcBef>
              <a:spcAft>
                <a:spcPts val="0"/>
              </a:spcAft>
              <a:defRPr/>
            </a:pPr>
            <a:endParaRPr lang="en-AU" dirty="0">
              <a:latin typeface="+mn-lt"/>
            </a:endParaRPr>
          </a:p>
        </p:txBody>
      </p:sp>
    </p:spTree>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id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Tree>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id - Full version">
    <p:spTree>
      <p:nvGrpSpPr>
        <p:cNvPr id="1" name=""/>
        <p:cNvGrpSpPr/>
        <p:nvPr/>
      </p:nvGrpSpPr>
      <p:grpSpPr>
        <a:xfrm>
          <a:off x="0" y="0"/>
          <a:ext cx="0" cy="0"/>
          <a:chOff x="0" y="0"/>
          <a:chExt cx="0" cy="0"/>
        </a:xfrm>
      </p:grpSpPr>
      <p:grpSp>
        <p:nvGrpSpPr>
          <p:cNvPr id="3" name="Group 44"/>
          <p:cNvGrpSpPr>
            <a:grpSpLocks noChangeAspect="1"/>
          </p:cNvGrpSpPr>
          <p:nvPr userDrawn="1"/>
        </p:nvGrpSpPr>
        <p:grpSpPr bwMode="auto">
          <a:xfrm>
            <a:off x="0" y="0"/>
            <a:ext cx="9144000" cy="6858000"/>
            <a:chOff x="-17207" y="-12906"/>
            <a:chExt cx="40176" cy="30132"/>
          </a:xfrm>
        </p:grpSpPr>
        <p:sp>
          <p:nvSpPr>
            <p:cNvPr id="4" name="Rectangle 7"/>
            <p:cNvSpPr>
              <a:spLocks noChangeAspect="1" noChangeArrowheads="1"/>
            </p:cNvSpPr>
            <p:nvPr userDrawn="1"/>
          </p:nvSpPr>
          <p:spPr bwMode="auto">
            <a:xfrm>
              <a:off x="-17207" y="-12906"/>
              <a:ext cx="40176" cy="30132"/>
            </a:xfrm>
            <a:prstGeom prst="rect">
              <a:avLst/>
            </a:prstGeom>
            <a:solidFill>
              <a:srgbClr val="FFFFF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5" name="Rectangle 8"/>
            <p:cNvSpPr>
              <a:spLocks noChangeAspect="1" noChangeArrowheads="1"/>
            </p:cNvSpPr>
            <p:nvPr userDrawn="1"/>
          </p:nvSpPr>
          <p:spPr bwMode="auto">
            <a:xfrm>
              <a:off x="15659" y="-7326"/>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6" name="Rectangle 9"/>
            <p:cNvSpPr>
              <a:spLocks noChangeAspect="1" noChangeArrowheads="1"/>
            </p:cNvSpPr>
            <p:nvPr userDrawn="1"/>
          </p:nvSpPr>
          <p:spPr bwMode="auto">
            <a:xfrm>
              <a:off x="3048" y="-7326"/>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7" name="Rectangle 10"/>
            <p:cNvSpPr>
              <a:spLocks noChangeAspect="1" noChangeArrowheads="1"/>
            </p:cNvSpPr>
            <p:nvPr userDrawn="1"/>
          </p:nvSpPr>
          <p:spPr bwMode="auto">
            <a:xfrm>
              <a:off x="-9562" y="-7326"/>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8" name="Rectangle 11"/>
            <p:cNvSpPr>
              <a:spLocks noChangeAspect="1" noChangeArrowheads="1"/>
            </p:cNvSpPr>
            <p:nvPr userDrawn="1"/>
          </p:nvSpPr>
          <p:spPr bwMode="auto">
            <a:xfrm>
              <a:off x="9354" y="-7326"/>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9" name="Rectangle 12"/>
            <p:cNvSpPr>
              <a:spLocks noChangeAspect="1" noChangeArrowheads="1"/>
            </p:cNvSpPr>
            <p:nvPr userDrawn="1"/>
          </p:nvSpPr>
          <p:spPr bwMode="auto">
            <a:xfrm>
              <a:off x="-3257" y="-7326"/>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0" name="Rectangle 13"/>
            <p:cNvSpPr>
              <a:spLocks noChangeAspect="1" noChangeArrowheads="1"/>
            </p:cNvSpPr>
            <p:nvPr userDrawn="1"/>
          </p:nvSpPr>
          <p:spPr bwMode="auto">
            <a:xfrm>
              <a:off x="-15868" y="-7326"/>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1" name="Rectangle 14"/>
            <p:cNvSpPr>
              <a:spLocks noChangeAspect="1" noChangeArrowheads="1"/>
            </p:cNvSpPr>
            <p:nvPr userDrawn="1"/>
          </p:nvSpPr>
          <p:spPr bwMode="auto">
            <a:xfrm>
              <a:off x="15659" y="5"/>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2" name="Rectangle 15"/>
            <p:cNvSpPr>
              <a:spLocks noChangeAspect="1" noChangeArrowheads="1"/>
            </p:cNvSpPr>
            <p:nvPr userDrawn="1"/>
          </p:nvSpPr>
          <p:spPr bwMode="auto">
            <a:xfrm>
              <a:off x="3048" y="5"/>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3" name="Rectangle 16"/>
            <p:cNvSpPr>
              <a:spLocks noChangeAspect="1" noChangeArrowheads="1"/>
            </p:cNvSpPr>
            <p:nvPr userDrawn="1"/>
          </p:nvSpPr>
          <p:spPr bwMode="auto">
            <a:xfrm>
              <a:off x="-9562" y="5"/>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4" name="Rectangle 17"/>
            <p:cNvSpPr>
              <a:spLocks noChangeAspect="1" noChangeArrowheads="1"/>
            </p:cNvSpPr>
            <p:nvPr userDrawn="1"/>
          </p:nvSpPr>
          <p:spPr bwMode="auto">
            <a:xfrm>
              <a:off x="9354" y="5"/>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5" name="Rectangle 18"/>
            <p:cNvSpPr>
              <a:spLocks noChangeAspect="1" noChangeArrowheads="1"/>
            </p:cNvSpPr>
            <p:nvPr userDrawn="1"/>
          </p:nvSpPr>
          <p:spPr bwMode="auto">
            <a:xfrm>
              <a:off x="-3257" y="5"/>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6" name="Rectangle 19"/>
            <p:cNvSpPr>
              <a:spLocks noChangeAspect="1" noChangeArrowheads="1"/>
            </p:cNvSpPr>
            <p:nvPr userDrawn="1"/>
          </p:nvSpPr>
          <p:spPr bwMode="auto">
            <a:xfrm>
              <a:off x="-15868" y="5"/>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7" name="Rectangle 20"/>
            <p:cNvSpPr>
              <a:spLocks noChangeAspect="1" noChangeArrowheads="1"/>
            </p:cNvSpPr>
            <p:nvPr userDrawn="1"/>
          </p:nvSpPr>
          <p:spPr bwMode="auto">
            <a:xfrm>
              <a:off x="15659" y="7328"/>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8" name="Rectangle 21"/>
            <p:cNvSpPr>
              <a:spLocks noChangeAspect="1" noChangeArrowheads="1"/>
            </p:cNvSpPr>
            <p:nvPr userDrawn="1"/>
          </p:nvSpPr>
          <p:spPr bwMode="auto">
            <a:xfrm>
              <a:off x="3048" y="7328"/>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19" name="Rectangle 22"/>
            <p:cNvSpPr>
              <a:spLocks noChangeAspect="1" noChangeArrowheads="1"/>
            </p:cNvSpPr>
            <p:nvPr userDrawn="1"/>
          </p:nvSpPr>
          <p:spPr bwMode="auto">
            <a:xfrm>
              <a:off x="-9562" y="7328"/>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0" name="Rectangle 23"/>
            <p:cNvSpPr>
              <a:spLocks noChangeAspect="1" noChangeArrowheads="1"/>
            </p:cNvSpPr>
            <p:nvPr userDrawn="1"/>
          </p:nvSpPr>
          <p:spPr bwMode="auto">
            <a:xfrm>
              <a:off x="9354" y="7328"/>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1" name="Rectangle 24"/>
            <p:cNvSpPr>
              <a:spLocks noChangeAspect="1" noChangeArrowheads="1"/>
            </p:cNvSpPr>
            <p:nvPr userDrawn="1"/>
          </p:nvSpPr>
          <p:spPr bwMode="auto">
            <a:xfrm>
              <a:off x="-3257" y="7328"/>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2" name="Rectangle 25"/>
            <p:cNvSpPr>
              <a:spLocks noChangeAspect="1" noChangeArrowheads="1"/>
            </p:cNvSpPr>
            <p:nvPr userDrawn="1"/>
          </p:nvSpPr>
          <p:spPr bwMode="auto">
            <a:xfrm>
              <a:off x="-15868" y="7328"/>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3" name="Rectangle 26"/>
            <p:cNvSpPr>
              <a:spLocks noChangeAspect="1" noChangeArrowheads="1"/>
            </p:cNvSpPr>
            <p:nvPr userDrawn="1"/>
          </p:nvSpPr>
          <p:spPr bwMode="auto">
            <a:xfrm>
              <a:off x="15659" y="-365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4" name="Rectangle 27"/>
            <p:cNvSpPr>
              <a:spLocks noChangeAspect="1" noChangeArrowheads="1"/>
            </p:cNvSpPr>
            <p:nvPr userDrawn="1"/>
          </p:nvSpPr>
          <p:spPr bwMode="auto">
            <a:xfrm>
              <a:off x="3048" y="-365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5" name="Rectangle 28"/>
            <p:cNvSpPr>
              <a:spLocks noChangeAspect="1" noChangeArrowheads="1"/>
            </p:cNvSpPr>
            <p:nvPr userDrawn="1"/>
          </p:nvSpPr>
          <p:spPr bwMode="auto">
            <a:xfrm>
              <a:off x="-9562" y="-365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6" name="Rectangle 29"/>
            <p:cNvSpPr>
              <a:spLocks noChangeAspect="1" noChangeArrowheads="1"/>
            </p:cNvSpPr>
            <p:nvPr userDrawn="1"/>
          </p:nvSpPr>
          <p:spPr bwMode="auto">
            <a:xfrm>
              <a:off x="9354" y="-365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7" name="Rectangle 30"/>
            <p:cNvSpPr>
              <a:spLocks noChangeAspect="1" noChangeArrowheads="1"/>
            </p:cNvSpPr>
            <p:nvPr userDrawn="1"/>
          </p:nvSpPr>
          <p:spPr bwMode="auto">
            <a:xfrm>
              <a:off x="-3257" y="-365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8" name="Rectangle 31"/>
            <p:cNvSpPr>
              <a:spLocks noChangeAspect="1" noChangeArrowheads="1"/>
            </p:cNvSpPr>
            <p:nvPr userDrawn="1"/>
          </p:nvSpPr>
          <p:spPr bwMode="auto">
            <a:xfrm>
              <a:off x="-15868" y="-365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29" name="Rectangle 32"/>
            <p:cNvSpPr>
              <a:spLocks noChangeAspect="1" noChangeArrowheads="1"/>
            </p:cNvSpPr>
            <p:nvPr userDrawn="1"/>
          </p:nvSpPr>
          <p:spPr bwMode="auto">
            <a:xfrm>
              <a:off x="15659" y="3667"/>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0" name="Rectangle 33"/>
            <p:cNvSpPr>
              <a:spLocks noChangeAspect="1" noChangeArrowheads="1"/>
            </p:cNvSpPr>
            <p:nvPr userDrawn="1"/>
          </p:nvSpPr>
          <p:spPr bwMode="auto">
            <a:xfrm>
              <a:off x="3048" y="3667"/>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1" name="Rectangle 34"/>
            <p:cNvSpPr>
              <a:spLocks noChangeAspect="1" noChangeArrowheads="1"/>
            </p:cNvSpPr>
            <p:nvPr userDrawn="1"/>
          </p:nvSpPr>
          <p:spPr bwMode="auto">
            <a:xfrm>
              <a:off x="-9562" y="3667"/>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2" name="Rectangle 35"/>
            <p:cNvSpPr>
              <a:spLocks noChangeAspect="1" noChangeArrowheads="1"/>
            </p:cNvSpPr>
            <p:nvPr userDrawn="1"/>
          </p:nvSpPr>
          <p:spPr bwMode="auto">
            <a:xfrm>
              <a:off x="9354" y="3667"/>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3" name="Rectangle 36"/>
            <p:cNvSpPr>
              <a:spLocks noChangeAspect="1" noChangeArrowheads="1"/>
            </p:cNvSpPr>
            <p:nvPr userDrawn="1"/>
          </p:nvSpPr>
          <p:spPr bwMode="auto">
            <a:xfrm>
              <a:off x="-3257" y="3667"/>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4" name="Rectangle 37"/>
            <p:cNvSpPr>
              <a:spLocks noChangeAspect="1" noChangeArrowheads="1"/>
            </p:cNvSpPr>
            <p:nvPr userDrawn="1"/>
          </p:nvSpPr>
          <p:spPr bwMode="auto">
            <a:xfrm>
              <a:off x="-15868" y="3667"/>
              <a:ext cx="5971" cy="3334"/>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5" name="Rectangle 38"/>
            <p:cNvSpPr>
              <a:spLocks noChangeAspect="1" noChangeArrowheads="1"/>
            </p:cNvSpPr>
            <p:nvPr userDrawn="1"/>
          </p:nvSpPr>
          <p:spPr bwMode="auto">
            <a:xfrm>
              <a:off x="15659" y="1099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6" name="Rectangle 39"/>
            <p:cNvSpPr>
              <a:spLocks noChangeAspect="1" noChangeArrowheads="1"/>
            </p:cNvSpPr>
            <p:nvPr userDrawn="1"/>
          </p:nvSpPr>
          <p:spPr bwMode="auto">
            <a:xfrm>
              <a:off x="3048" y="1099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7" name="Rectangle 40"/>
            <p:cNvSpPr>
              <a:spLocks noChangeAspect="1" noChangeArrowheads="1"/>
            </p:cNvSpPr>
            <p:nvPr userDrawn="1"/>
          </p:nvSpPr>
          <p:spPr bwMode="auto">
            <a:xfrm>
              <a:off x="-9562" y="1099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8" name="Rectangle 41"/>
            <p:cNvSpPr>
              <a:spLocks noChangeAspect="1" noChangeArrowheads="1"/>
            </p:cNvSpPr>
            <p:nvPr userDrawn="1"/>
          </p:nvSpPr>
          <p:spPr bwMode="auto">
            <a:xfrm>
              <a:off x="9354" y="1099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39" name="Rectangle 42"/>
            <p:cNvSpPr>
              <a:spLocks noChangeAspect="1" noChangeArrowheads="1"/>
            </p:cNvSpPr>
            <p:nvPr userDrawn="1"/>
          </p:nvSpPr>
          <p:spPr bwMode="auto">
            <a:xfrm>
              <a:off x="-3257" y="1099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sp>
          <p:nvSpPr>
            <p:cNvPr id="40" name="Rectangle 43"/>
            <p:cNvSpPr>
              <a:spLocks noChangeAspect="1" noChangeArrowheads="1"/>
            </p:cNvSpPr>
            <p:nvPr userDrawn="1"/>
          </p:nvSpPr>
          <p:spPr bwMode="auto">
            <a:xfrm>
              <a:off x="-15868" y="10997"/>
              <a:ext cx="5971" cy="3327"/>
            </a:xfrm>
            <a:prstGeom prst="rect">
              <a:avLst/>
            </a:prstGeom>
            <a:solidFill>
              <a:srgbClr val="E2E3DF"/>
            </a:solidFill>
            <a:ln w="9525">
              <a:noFill/>
              <a:miter lim="800000"/>
              <a:headEnd/>
              <a:tailEnd/>
            </a:ln>
          </p:spPr>
          <p:txBody>
            <a:bodyPr/>
            <a:lstStyle/>
            <a:p>
              <a:pPr fontAlgn="auto">
                <a:spcBef>
                  <a:spcPts val="0"/>
                </a:spcBef>
                <a:spcAft>
                  <a:spcPts val="0"/>
                </a:spcAft>
                <a:defRPr/>
              </a:pPr>
              <a:endParaRPr lang="en-AU" dirty="0">
                <a:latin typeface="+mn-lt"/>
              </a:endParaRPr>
            </a:p>
          </p:txBody>
        </p:sp>
      </p:grpSp>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ackground)">
    <p:bg>
      <p:bgPr>
        <a:solidFill>
          <a:srgbClr val="FFFFFF"/>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304800" y="1266825"/>
            <a:ext cx="8524875" cy="4910138"/>
          </a:xfrm>
          <a:prstGeom prst="rect">
            <a:avLst/>
          </a:prstGeom>
        </p:spPr>
        <p:txBody>
          <a:bodyPr tIns="1080000"/>
          <a:lstStyle>
            <a:lvl1pPr algn="ctr">
              <a:defRPr/>
            </a:lvl1pPr>
          </a:lstStyle>
          <a:p>
            <a:pPr lvl="0"/>
            <a:r>
              <a:rPr lang="en-US" noProof="0" dirty="0" smtClean="0"/>
              <a:t>Click icon to add picture</a:t>
            </a:r>
            <a:endParaRPr lang="en-AU" noProof="0" dirty="0"/>
          </a:p>
        </p:txBody>
      </p:sp>
      <p:sp>
        <p:nvSpPr>
          <p:cNvPr id="3" name="Subtitle 2"/>
          <p:cNvSpPr>
            <a:spLocks noGrp="1"/>
          </p:cNvSpPr>
          <p:nvPr>
            <p:ph type="subTitle" idx="1"/>
          </p:nvPr>
        </p:nvSpPr>
        <p:spPr>
          <a:xfrm>
            <a:off x="913696" y="5254802"/>
            <a:ext cx="7916539" cy="921880"/>
          </a:xfrm>
          <a:prstGeom prst="rect">
            <a:avLst/>
          </a:prstGeom>
        </p:spPr>
        <p:txBody>
          <a:bodyPr lIns="0" tIns="0" rIns="0" bIns="0">
            <a:noAutofit/>
          </a:bodyPr>
          <a:lstStyle>
            <a:lvl1pPr marL="0" indent="0" algn="l">
              <a:lnSpc>
                <a:spcPts val="1200"/>
              </a:lnSpc>
              <a:spcBef>
                <a:spcPts val="0"/>
              </a:spcBef>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7" name="Text Placeholder 6"/>
          <p:cNvSpPr>
            <a:spLocks noGrp="1"/>
          </p:cNvSpPr>
          <p:nvPr>
            <p:ph type="body" sz="quarter" idx="11"/>
          </p:nvPr>
        </p:nvSpPr>
        <p:spPr>
          <a:xfrm>
            <a:off x="896205" y="1318602"/>
            <a:ext cx="2586037" cy="351937"/>
          </a:xfrm>
          <a:prstGeom prst="rect">
            <a:avLst/>
          </a:prstGeom>
        </p:spPr>
        <p:txBody>
          <a:bodyPr lIns="0" tIns="0" rIns="0" bIns="0"/>
          <a:lstStyle>
            <a:lvl1pPr marL="0" algn="l" defTabSz="914400" rtl="0" eaLnBrk="1" latinLnBrk="0" hangingPunct="1">
              <a:defRPr lang="en-US" sz="1000" b="0" kern="1200" baseline="0" smtClean="0">
                <a:solidFill>
                  <a:schemeClr val="tx1"/>
                </a:solidFill>
                <a:latin typeface="Arial" pitchFamily="34" charset="0"/>
                <a:ea typeface="+mn-ea"/>
                <a:cs typeface="Arial" pitchFamily="34" charset="0"/>
              </a:defRPr>
            </a:lvl1pPr>
            <a:lvl2pPr marL="0" algn="l" defTabSz="914400" rtl="0" eaLnBrk="1" latinLnBrk="0" hangingPunct="1">
              <a:defRPr lang="en-US" sz="1000" b="0" kern="1200" smtClean="0">
                <a:solidFill>
                  <a:schemeClr val="tx1"/>
                </a:solidFill>
                <a:latin typeface="Arial" pitchFamily="34" charset="0"/>
                <a:ea typeface="+mn-ea"/>
                <a:cs typeface="Arial" pitchFamily="34" charset="0"/>
              </a:defRPr>
            </a:lvl2pPr>
            <a:lvl3pPr marL="0" algn="l" defTabSz="914400" rtl="0" eaLnBrk="1" latinLnBrk="0" hangingPunct="1">
              <a:defRPr lang="en-US" sz="1000" b="0" kern="1200" smtClean="0">
                <a:solidFill>
                  <a:schemeClr val="tx1"/>
                </a:solidFill>
                <a:latin typeface="Arial" pitchFamily="34" charset="0"/>
                <a:ea typeface="+mn-ea"/>
                <a:cs typeface="Arial" pitchFamily="34" charset="0"/>
              </a:defRPr>
            </a:lvl3pPr>
            <a:lvl4pPr marL="0" algn="l" defTabSz="914400" rtl="0" eaLnBrk="1" latinLnBrk="0" hangingPunct="1">
              <a:defRPr lang="en-US" sz="1000" b="0" kern="1200" smtClean="0">
                <a:solidFill>
                  <a:schemeClr val="tx1"/>
                </a:solidFill>
                <a:latin typeface="Arial" pitchFamily="34" charset="0"/>
                <a:ea typeface="+mn-ea"/>
                <a:cs typeface="Arial" pitchFamily="34" charset="0"/>
              </a:defRPr>
            </a:lvl4pPr>
            <a:lvl5pPr marL="0" algn="l" defTabSz="914400" rtl="0" eaLnBrk="1" latinLnBrk="0" hangingPunct="1">
              <a:defRPr lang="en-AU" sz="1000" b="0" kern="1200" dirty="0" smtClean="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6" name="Title 1"/>
          <p:cNvSpPr>
            <a:spLocks noGrp="1"/>
          </p:cNvSpPr>
          <p:nvPr>
            <p:ph type="ctrTitle"/>
          </p:nvPr>
        </p:nvSpPr>
        <p:spPr>
          <a:xfrm>
            <a:off x="304038" y="1911096"/>
            <a:ext cx="8524800" cy="3148589"/>
          </a:xfrm>
          <a:prstGeom prst="rect">
            <a:avLst/>
          </a:prstGeom>
        </p:spPr>
        <p:txBody>
          <a:bodyPr lIns="0" tIns="0" rIns="0" bIns="0" anchor="b" anchorCtr="0">
            <a:noAutofit/>
          </a:bodyPr>
          <a:lstStyle>
            <a:lvl1pPr marL="0" indent="0">
              <a:lnSpc>
                <a:spcPts val="4500"/>
              </a:lnSpc>
              <a:defRPr sz="4500" cap="all" spc="-220" baseline="0">
                <a:solidFill>
                  <a:schemeClr val="tx1"/>
                </a:solidFill>
              </a:defRPr>
            </a:lvl1pPr>
          </a:lstStyle>
          <a:p>
            <a:r>
              <a:rPr lang="en-US" smtClean="0"/>
              <a:t>Click to edit Master title style</a:t>
            </a:r>
            <a:endParaRPr lang="en-AU" dirty="0"/>
          </a:p>
        </p:txBody>
      </p:sp>
    </p:spTree>
  </p:cSld>
  <p:clrMapOvr>
    <a:masterClrMapping/>
  </p:clrMapOvr>
  <p:transition spd="slow">
    <p:wipe dir="r"/>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Slide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9"/>
          <p:cNvSpPr>
            <a:spLocks noGrp="1"/>
          </p:cNvSpPr>
          <p:nvPr>
            <p:ph sz="quarter" idx="10"/>
          </p:nvPr>
        </p:nvSpPr>
        <p:spPr>
          <a:xfrm>
            <a:off x="3175200" y="1242000"/>
            <a:ext cx="2772000"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11"/>
          <p:cNvSpPr>
            <a:spLocks noGrp="1"/>
          </p:cNvSpPr>
          <p:nvPr>
            <p:ph sz="quarter" idx="11"/>
          </p:nvPr>
        </p:nvSpPr>
        <p:spPr>
          <a:xfrm>
            <a:off x="6040800" y="1245600"/>
            <a:ext cx="2772000" cy="49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Slide (1 Column BreakOu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3" name="Content Placeholder 2"/>
          <p:cNvSpPr>
            <a:spLocks noGrp="1"/>
          </p:cNvSpPr>
          <p:nvPr>
            <p:ph idx="1"/>
          </p:nvPr>
        </p:nvSpPr>
        <p:spPr>
          <a:xfrm>
            <a:off x="306848" y="1236551"/>
            <a:ext cx="2791157" cy="4930665"/>
          </a:xfrm>
        </p:spPr>
        <p:txBody>
          <a:bodyPr>
            <a:normAutofit/>
          </a:bodyPr>
          <a:lstStyle>
            <a:lvl1pPr>
              <a:lnSpc>
                <a:spcPts val="1800"/>
              </a:lnSpc>
              <a:spcBef>
                <a:spcPts val="0"/>
              </a:spcBef>
              <a:buFontTx/>
              <a:buNone/>
              <a:defRPr sz="1600" b="0" baseline="0">
                <a:solidFill>
                  <a:schemeClr val="tx1"/>
                </a:solidFill>
              </a:defRPr>
            </a:lvl1pPr>
            <a:lvl2pPr>
              <a:buFontTx/>
              <a:buNone/>
              <a:defRPr sz="1600" b="0"/>
            </a:lvl2pPr>
            <a:lvl3pPr>
              <a:buFontTx/>
              <a:buNone/>
              <a:defRPr sz="1600" b="0"/>
            </a:lvl3pPr>
            <a:lvl4pPr>
              <a:buFontTx/>
              <a:buNone/>
              <a:defRPr sz="1600" b="0"/>
            </a:lvl4pPr>
            <a:lvl5pPr>
              <a:buFontTx/>
              <a:buNone/>
              <a:defRPr sz="1600" b="0"/>
            </a:lvl5pPr>
          </a:lstStyle>
          <a:p>
            <a:pPr lvl="0"/>
            <a:r>
              <a:rPr lang="en-US" dirty="0" smtClean="0"/>
              <a:t>Click to edit Master text styles</a:t>
            </a:r>
          </a:p>
        </p:txBody>
      </p:sp>
      <p:sp>
        <p:nvSpPr>
          <p:cNvPr id="10" name="Content Placeholder 9"/>
          <p:cNvSpPr>
            <a:spLocks noGrp="1"/>
          </p:cNvSpPr>
          <p:nvPr>
            <p:ph sz="quarter" idx="10"/>
          </p:nvPr>
        </p:nvSpPr>
        <p:spPr>
          <a:xfrm>
            <a:off x="3175200" y="1242000"/>
            <a:ext cx="2772000" cy="4960837"/>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11"/>
          <p:cNvSpPr>
            <a:spLocks noGrp="1"/>
          </p:cNvSpPr>
          <p:nvPr>
            <p:ph sz="quarter" idx="11"/>
          </p:nvPr>
        </p:nvSpPr>
        <p:spPr>
          <a:xfrm>
            <a:off x="6040800" y="1245600"/>
            <a:ext cx="2772000" cy="49572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Slide (2 Column BreakOu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3" name="Content Placeholder 2"/>
          <p:cNvSpPr>
            <a:spLocks noGrp="1"/>
          </p:cNvSpPr>
          <p:nvPr>
            <p:ph idx="1"/>
          </p:nvPr>
        </p:nvSpPr>
        <p:spPr>
          <a:xfrm>
            <a:off x="306848" y="1243697"/>
            <a:ext cx="5584905" cy="4930665"/>
          </a:xfrm>
        </p:spPr>
        <p:txBody>
          <a:bodyPr>
            <a:normAutofit/>
          </a:bodyPr>
          <a:lstStyle>
            <a:lvl1pPr>
              <a:lnSpc>
                <a:spcPts val="2500"/>
              </a:lnSpc>
              <a:spcBef>
                <a:spcPts val="0"/>
              </a:spcBef>
              <a:buFontTx/>
              <a:buNone/>
              <a:defRPr sz="2400" b="0" baseline="0">
                <a:solidFill>
                  <a:schemeClr val="tx1"/>
                </a:solidFill>
              </a:defRPr>
            </a:lvl1pPr>
            <a:lvl2pPr>
              <a:buFontTx/>
              <a:buNone/>
              <a:defRPr sz="1600" b="0"/>
            </a:lvl2pPr>
            <a:lvl3pPr>
              <a:buFontTx/>
              <a:buNone/>
              <a:defRPr sz="1600" b="0"/>
            </a:lvl3pPr>
            <a:lvl4pPr>
              <a:buFontTx/>
              <a:buNone/>
              <a:defRPr sz="1600" b="0"/>
            </a:lvl4pPr>
            <a:lvl5pPr>
              <a:buFontTx/>
              <a:buNone/>
              <a:defRPr sz="1600" b="0"/>
            </a:lvl5pPr>
          </a:lstStyle>
          <a:p>
            <a:pPr lvl="0"/>
            <a:r>
              <a:rPr lang="en-US" dirty="0" smtClean="0"/>
              <a:t>Click to edit Master text styles</a:t>
            </a:r>
          </a:p>
        </p:txBody>
      </p:sp>
      <p:sp>
        <p:nvSpPr>
          <p:cNvPr id="12" name="Content Placeholder 11"/>
          <p:cNvSpPr>
            <a:spLocks noGrp="1"/>
          </p:cNvSpPr>
          <p:nvPr>
            <p:ph sz="quarter" idx="11"/>
          </p:nvPr>
        </p:nvSpPr>
        <p:spPr>
          <a:xfrm>
            <a:off x="6040800" y="1245600"/>
            <a:ext cx="2772000" cy="49572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8" name="SmartArt Placeholder 7"/>
          <p:cNvSpPr>
            <a:spLocks noGrp="1"/>
          </p:cNvSpPr>
          <p:nvPr>
            <p:ph type="dgm" sz="quarter" idx="10"/>
          </p:nvPr>
        </p:nvSpPr>
        <p:spPr>
          <a:xfrm>
            <a:off x="304799" y="1269206"/>
            <a:ext cx="8532000" cy="4924800"/>
          </a:xfrm>
          <a:noFill/>
          <a:ln w="6350">
            <a:solidFill>
              <a:schemeClr val="tx1"/>
            </a:solidFill>
          </a:ln>
        </p:spPr>
        <p:txBody>
          <a:bodyPr rtlCol="0">
            <a:normAutofit/>
          </a:bodyPr>
          <a:lstStyle/>
          <a:p>
            <a:pPr lvl="0"/>
            <a:endParaRPr lang="en-AU" noProof="0"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lvl1pPr>
          </a:lstStyle>
          <a:p>
            <a:r>
              <a:rPr lang="en-US" dirty="0" smtClean="0"/>
              <a:t>Click to edit Master title style</a:t>
            </a:r>
            <a:endParaRPr lang="en-AU" dirty="0"/>
          </a:p>
        </p:txBody>
      </p:sp>
      <p:sp>
        <p:nvSpPr>
          <p:cNvPr id="4" name="Table Placeholder 3"/>
          <p:cNvSpPr>
            <a:spLocks noGrp="1"/>
          </p:cNvSpPr>
          <p:nvPr>
            <p:ph type="tbl" sz="quarter" idx="10"/>
          </p:nvPr>
        </p:nvSpPr>
        <p:spPr>
          <a:xfrm>
            <a:off x="295835" y="1271588"/>
            <a:ext cx="8552330" cy="4914900"/>
          </a:xfrm>
        </p:spPr>
        <p:txBody>
          <a:bodyPr rtlCol="0">
            <a:normAutofit/>
          </a:bodyPr>
          <a:lstStyle/>
          <a:p>
            <a:pPr lvl="0"/>
            <a:endParaRPr lang="en-AU" noProof="0"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noEditPoints="1"/>
          </p:cNvSpPr>
          <p:nvPr/>
        </p:nvSpPr>
        <p:spPr bwMode="black">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1"/>
          </a:solidFill>
          <a:ln w="9525">
            <a:noFill/>
            <a:round/>
            <a:headEnd/>
            <a:tailEnd/>
          </a:ln>
        </p:spPr>
        <p:txBody>
          <a:bodyPr/>
          <a:lstStyle/>
          <a:p>
            <a:pPr fontAlgn="auto">
              <a:spcBef>
                <a:spcPts val="0"/>
              </a:spcBef>
              <a:spcAft>
                <a:spcPts val="0"/>
              </a:spcAft>
              <a:defRPr/>
            </a:pPr>
            <a:endParaRPr lang="en-AU" dirty="0">
              <a:latin typeface="+mn-lt"/>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transition spd="slow">
    <p:wipe dir="r"/>
  </p:transition>
  <p:txStyles>
    <p:titleStyle>
      <a:lvl1pPr marL="438150" indent="-438150" algn="l" rtl="0" eaLnBrk="1" fontAlgn="base" hangingPunct="1">
        <a:spcBef>
          <a:spcPct val="0"/>
        </a:spcBef>
        <a:spcAft>
          <a:spcPct val="0"/>
        </a:spcAft>
        <a:defRPr lang="en-AU" sz="4500" kern="1200" dirty="0">
          <a:solidFill>
            <a:schemeClr val="tx1"/>
          </a:solidFill>
          <a:latin typeface="Arial" pitchFamily="34" charset="0"/>
          <a:ea typeface="+mj-ea"/>
          <a:cs typeface="Arial" pitchFamily="34" charset="0"/>
        </a:defRPr>
      </a:lvl1pPr>
      <a:lvl2pPr marL="438150" indent="-438150" algn="l" rtl="0" eaLnBrk="1" fontAlgn="base" hangingPunct="1">
        <a:spcBef>
          <a:spcPct val="0"/>
        </a:spcBef>
        <a:spcAft>
          <a:spcPct val="0"/>
        </a:spcAft>
        <a:defRPr sz="4500">
          <a:solidFill>
            <a:schemeClr val="tx1"/>
          </a:solidFill>
          <a:latin typeface="Arial" charset="0"/>
          <a:cs typeface="Arial" charset="0"/>
        </a:defRPr>
      </a:lvl2pPr>
      <a:lvl3pPr marL="438150" indent="-438150" algn="l" rtl="0" eaLnBrk="1" fontAlgn="base" hangingPunct="1">
        <a:spcBef>
          <a:spcPct val="0"/>
        </a:spcBef>
        <a:spcAft>
          <a:spcPct val="0"/>
        </a:spcAft>
        <a:defRPr sz="4500">
          <a:solidFill>
            <a:schemeClr val="tx1"/>
          </a:solidFill>
          <a:latin typeface="Arial" charset="0"/>
          <a:cs typeface="Arial" charset="0"/>
        </a:defRPr>
      </a:lvl3pPr>
      <a:lvl4pPr marL="438150" indent="-438150" algn="l" rtl="0" eaLnBrk="1" fontAlgn="base" hangingPunct="1">
        <a:spcBef>
          <a:spcPct val="0"/>
        </a:spcBef>
        <a:spcAft>
          <a:spcPct val="0"/>
        </a:spcAft>
        <a:defRPr sz="4500">
          <a:solidFill>
            <a:schemeClr val="tx1"/>
          </a:solidFill>
          <a:latin typeface="Arial" charset="0"/>
          <a:cs typeface="Arial" charset="0"/>
        </a:defRPr>
      </a:lvl4pPr>
      <a:lvl5pPr marL="438150" indent="-438150" algn="l" rtl="0" eaLnBrk="1" fontAlgn="base" hangingPunct="1">
        <a:spcBef>
          <a:spcPct val="0"/>
        </a:spcBef>
        <a:spcAft>
          <a:spcPct val="0"/>
        </a:spcAft>
        <a:defRPr sz="4500">
          <a:solidFill>
            <a:schemeClr val="tx1"/>
          </a:solidFill>
          <a:latin typeface="Arial" charset="0"/>
          <a:cs typeface="Arial" charset="0"/>
        </a:defRPr>
      </a:lvl5pPr>
      <a:lvl6pPr marL="895350" indent="-438150" algn="l" rtl="0" eaLnBrk="1" fontAlgn="base" hangingPunct="1">
        <a:spcBef>
          <a:spcPct val="0"/>
        </a:spcBef>
        <a:spcAft>
          <a:spcPct val="0"/>
        </a:spcAft>
        <a:defRPr sz="4500">
          <a:solidFill>
            <a:schemeClr val="tx1"/>
          </a:solidFill>
          <a:latin typeface="Arial" charset="0"/>
          <a:cs typeface="Arial" charset="0"/>
        </a:defRPr>
      </a:lvl6pPr>
      <a:lvl7pPr marL="1352550" indent="-438150" algn="l" rtl="0" eaLnBrk="1" fontAlgn="base" hangingPunct="1">
        <a:spcBef>
          <a:spcPct val="0"/>
        </a:spcBef>
        <a:spcAft>
          <a:spcPct val="0"/>
        </a:spcAft>
        <a:defRPr sz="4500">
          <a:solidFill>
            <a:schemeClr val="tx1"/>
          </a:solidFill>
          <a:latin typeface="Arial" charset="0"/>
          <a:cs typeface="Arial" charset="0"/>
        </a:defRPr>
      </a:lvl7pPr>
      <a:lvl8pPr marL="1809750" indent="-438150" algn="l" rtl="0" eaLnBrk="1" fontAlgn="base" hangingPunct="1">
        <a:spcBef>
          <a:spcPct val="0"/>
        </a:spcBef>
        <a:spcAft>
          <a:spcPct val="0"/>
        </a:spcAft>
        <a:defRPr sz="4500">
          <a:solidFill>
            <a:schemeClr val="tx1"/>
          </a:solidFill>
          <a:latin typeface="Arial" charset="0"/>
          <a:cs typeface="Arial" charset="0"/>
        </a:defRPr>
      </a:lvl8pPr>
      <a:lvl9pPr marL="2266950" indent="-438150" algn="l" rtl="0" eaLnBrk="1" fontAlgn="base" hangingPunct="1">
        <a:spcBef>
          <a:spcPct val="0"/>
        </a:spcBef>
        <a:spcAft>
          <a:spcPct val="0"/>
        </a:spcAft>
        <a:defRPr sz="4500">
          <a:solidFill>
            <a:schemeClr val="tx1"/>
          </a:solidFill>
          <a:latin typeface="Arial" charset="0"/>
          <a:cs typeface="Arial" charset="0"/>
        </a:defRPr>
      </a:lvl9pPr>
    </p:titleStyle>
    <p:bodyStyle>
      <a:lvl1pPr marL="342900" indent="-342900" algn="l" rtl="0" eaLnBrk="1" fontAlgn="base" hangingPunct="1">
        <a:lnSpc>
          <a:spcPts val="1438"/>
        </a:lnSpc>
        <a:spcBef>
          <a:spcPts val="725"/>
        </a:spcBef>
        <a:spcAft>
          <a:spcPct val="0"/>
        </a:spcAft>
        <a:defRPr lang="en-AU" sz="1000" b="1" kern="1200" dirty="0">
          <a:solidFill>
            <a:schemeClr val="tx1"/>
          </a:solidFill>
          <a:latin typeface="Arial" pitchFamily="34" charset="0"/>
          <a:ea typeface="+mn-ea"/>
          <a:cs typeface="Arial" pitchFamily="34" charset="0"/>
        </a:defRPr>
      </a:lvl1pPr>
      <a:lvl2pPr marL="98425" indent="-98425" algn="l" rtl="0" eaLnBrk="1" fontAlgn="base" hangingPunct="1">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2pPr>
      <a:lvl3pPr marL="266700" indent="-92075" algn="l" rtl="0" eaLnBrk="1" fontAlgn="base" hangingPunct="1">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3pPr>
      <a:lvl4pPr marL="438150" indent="-87313" algn="l" rtl="0" eaLnBrk="1" fontAlgn="base" hangingPunct="1">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4pPr>
      <a:lvl5pPr marL="612775" indent="-85725" algn="l" rtl="0" eaLnBrk="1" fontAlgn="base" hangingPunct="1">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5988" y="280988"/>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00___Text Slide Layouts</a:t>
            </a:r>
            <a:endParaRPr lang="en-AU" smtClean="0"/>
          </a:p>
        </p:txBody>
      </p:sp>
      <p:sp>
        <p:nvSpPr>
          <p:cNvPr id="2051" name="Text Placeholder 2"/>
          <p:cNvSpPr>
            <a:spLocks noGrp="1"/>
          </p:cNvSpPr>
          <p:nvPr>
            <p:ph type="body" idx="1"/>
          </p:nvPr>
        </p:nvSpPr>
        <p:spPr bwMode="auto">
          <a:xfrm>
            <a:off x="311150" y="1244600"/>
            <a:ext cx="2771775" cy="4967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6" name="Freeform 2"/>
          <p:cNvSpPr>
            <a:spLocks noEditPoints="1"/>
          </p:cNvSpPr>
          <p:nvPr/>
        </p:nvSpPr>
        <p:spPr bwMode="black">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1"/>
          </a:solidFill>
          <a:ln w="9525">
            <a:noFill/>
            <a:round/>
            <a:headEnd/>
            <a:tailEnd/>
          </a:ln>
        </p:spPr>
        <p:txBody>
          <a:bodyPr/>
          <a:lstStyle/>
          <a:p>
            <a:pPr fontAlgn="auto">
              <a:spcBef>
                <a:spcPts val="0"/>
              </a:spcBef>
              <a:spcAft>
                <a:spcPts val="0"/>
              </a:spcAft>
              <a:defRPr/>
            </a:pPr>
            <a:endParaRPr lang="en-AU" dirty="0">
              <a:latin typeface="+mn-lt"/>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Lst>
  <p:transition spd="slow">
    <p:wipe dir="r"/>
  </p:transition>
  <p:txStyles>
    <p:titleStyle>
      <a:lvl1pPr marL="438150" indent="-438150" algn="l" rtl="0" eaLnBrk="0" fontAlgn="base" hangingPunct="0">
        <a:spcBef>
          <a:spcPct val="0"/>
        </a:spcBef>
        <a:spcAft>
          <a:spcPct val="0"/>
        </a:spcAft>
        <a:defRPr sz="1200" kern="1200">
          <a:solidFill>
            <a:schemeClr val="tx1"/>
          </a:solidFill>
          <a:latin typeface="Arial" pitchFamily="34" charset="0"/>
          <a:ea typeface="+mj-ea"/>
          <a:cs typeface="Arial" pitchFamily="34" charset="0"/>
        </a:defRPr>
      </a:lvl1pPr>
      <a:lvl2pPr marL="438150" indent="-438150" algn="l" rtl="0" eaLnBrk="0" fontAlgn="base" hangingPunct="0">
        <a:spcBef>
          <a:spcPct val="0"/>
        </a:spcBef>
        <a:spcAft>
          <a:spcPct val="0"/>
        </a:spcAft>
        <a:defRPr sz="1200">
          <a:solidFill>
            <a:schemeClr val="tx1"/>
          </a:solidFill>
          <a:latin typeface="Arial" charset="0"/>
          <a:cs typeface="Arial" charset="0"/>
        </a:defRPr>
      </a:lvl2pPr>
      <a:lvl3pPr marL="438150" indent="-438150" algn="l" rtl="0" eaLnBrk="0" fontAlgn="base" hangingPunct="0">
        <a:spcBef>
          <a:spcPct val="0"/>
        </a:spcBef>
        <a:spcAft>
          <a:spcPct val="0"/>
        </a:spcAft>
        <a:defRPr sz="1200">
          <a:solidFill>
            <a:schemeClr val="tx1"/>
          </a:solidFill>
          <a:latin typeface="Arial" charset="0"/>
          <a:cs typeface="Arial" charset="0"/>
        </a:defRPr>
      </a:lvl3pPr>
      <a:lvl4pPr marL="438150" indent="-438150" algn="l" rtl="0" eaLnBrk="0" fontAlgn="base" hangingPunct="0">
        <a:spcBef>
          <a:spcPct val="0"/>
        </a:spcBef>
        <a:spcAft>
          <a:spcPct val="0"/>
        </a:spcAft>
        <a:defRPr sz="1200">
          <a:solidFill>
            <a:schemeClr val="tx1"/>
          </a:solidFill>
          <a:latin typeface="Arial" charset="0"/>
          <a:cs typeface="Arial" charset="0"/>
        </a:defRPr>
      </a:lvl4pPr>
      <a:lvl5pPr marL="438150" indent="-438150" algn="l" rtl="0" eaLnBrk="0" fontAlgn="base" hangingPunct="0">
        <a:spcBef>
          <a:spcPct val="0"/>
        </a:spcBef>
        <a:spcAft>
          <a:spcPct val="0"/>
        </a:spcAft>
        <a:defRPr sz="1200">
          <a:solidFill>
            <a:schemeClr val="tx1"/>
          </a:solidFill>
          <a:latin typeface="Arial" charset="0"/>
          <a:cs typeface="Arial" charset="0"/>
        </a:defRPr>
      </a:lvl5pPr>
      <a:lvl6pPr marL="895350" indent="-438150" algn="l" rtl="0" fontAlgn="base">
        <a:spcBef>
          <a:spcPct val="0"/>
        </a:spcBef>
        <a:spcAft>
          <a:spcPct val="0"/>
        </a:spcAft>
        <a:defRPr sz="1200">
          <a:solidFill>
            <a:schemeClr val="tx1"/>
          </a:solidFill>
          <a:latin typeface="Arial" charset="0"/>
          <a:cs typeface="Arial" charset="0"/>
        </a:defRPr>
      </a:lvl6pPr>
      <a:lvl7pPr marL="1352550" indent="-438150" algn="l" rtl="0" fontAlgn="base">
        <a:spcBef>
          <a:spcPct val="0"/>
        </a:spcBef>
        <a:spcAft>
          <a:spcPct val="0"/>
        </a:spcAft>
        <a:defRPr sz="1200">
          <a:solidFill>
            <a:schemeClr val="tx1"/>
          </a:solidFill>
          <a:latin typeface="Arial" charset="0"/>
          <a:cs typeface="Arial" charset="0"/>
        </a:defRPr>
      </a:lvl7pPr>
      <a:lvl8pPr marL="1809750" indent="-438150" algn="l" rtl="0" fontAlgn="base">
        <a:spcBef>
          <a:spcPct val="0"/>
        </a:spcBef>
        <a:spcAft>
          <a:spcPct val="0"/>
        </a:spcAft>
        <a:defRPr sz="1200">
          <a:solidFill>
            <a:schemeClr val="tx1"/>
          </a:solidFill>
          <a:latin typeface="Arial" charset="0"/>
          <a:cs typeface="Arial" charset="0"/>
        </a:defRPr>
      </a:lvl8pPr>
      <a:lvl9pPr marL="2266950" indent="-438150" algn="l" rtl="0" fontAlgn="base">
        <a:spcBef>
          <a:spcPct val="0"/>
        </a:spcBef>
        <a:spcAft>
          <a:spcPct val="0"/>
        </a:spcAft>
        <a:defRPr sz="1200">
          <a:solidFill>
            <a:schemeClr val="tx1"/>
          </a:solidFill>
          <a:latin typeface="Arial" charset="0"/>
          <a:cs typeface="Arial" charset="0"/>
        </a:defRPr>
      </a:lvl9pPr>
    </p:titleStyle>
    <p:bodyStyle>
      <a:lvl1pPr marL="342900" indent="-342900" algn="l" rtl="0" eaLnBrk="0" fontAlgn="base" hangingPunct="0">
        <a:lnSpc>
          <a:spcPts val="1438"/>
        </a:lnSpc>
        <a:spcBef>
          <a:spcPts val="725"/>
        </a:spcBef>
        <a:spcAft>
          <a:spcPct val="0"/>
        </a:spcAft>
        <a:defRPr sz="1200" b="1" kern="1200">
          <a:solidFill>
            <a:schemeClr val="tx1"/>
          </a:solidFill>
          <a:latin typeface="Arial" pitchFamily="34" charset="0"/>
          <a:ea typeface="+mn-ea"/>
          <a:cs typeface="Arial" pitchFamily="34" charset="0"/>
        </a:defRPr>
      </a:lvl1pPr>
      <a:lvl2pPr marL="98425" indent="-984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2pPr>
      <a:lvl3pPr marL="266700" indent="-9207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3pPr>
      <a:lvl4pPr marL="438150" indent="-87313"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4pPr>
      <a:lvl5pPr marL="612775" indent="-857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915988" y="280988"/>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00___Text Slide Layouts</a:t>
            </a:r>
            <a:endParaRPr lang="en-AU" smtClean="0"/>
          </a:p>
        </p:txBody>
      </p:sp>
      <p:sp>
        <p:nvSpPr>
          <p:cNvPr id="3075" name="Text Placeholder 2"/>
          <p:cNvSpPr>
            <a:spLocks noGrp="1"/>
          </p:cNvSpPr>
          <p:nvPr>
            <p:ph type="body" idx="1"/>
          </p:nvPr>
        </p:nvSpPr>
        <p:spPr bwMode="auto">
          <a:xfrm>
            <a:off x="311150" y="1244600"/>
            <a:ext cx="2771775" cy="4967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6" name="Freeform 2"/>
          <p:cNvSpPr>
            <a:spLocks noEditPoints="1"/>
          </p:cNvSpPr>
          <p:nvPr/>
        </p:nvSpPr>
        <p:spPr bwMode="black">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6"/>
          </a:solidFill>
          <a:ln w="9525">
            <a:noFill/>
            <a:round/>
            <a:headEnd/>
            <a:tailEnd/>
          </a:ln>
        </p:spPr>
        <p:txBody>
          <a:bodyPr/>
          <a:lstStyle/>
          <a:p>
            <a:pPr fontAlgn="auto">
              <a:spcBef>
                <a:spcPts val="0"/>
              </a:spcBef>
              <a:spcAft>
                <a:spcPts val="0"/>
              </a:spcAft>
              <a:defRPr/>
            </a:pPr>
            <a:endParaRPr lang="en-AU" dirty="0">
              <a:latin typeface="+mn-lt"/>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Lst>
  <p:transition spd="slow">
    <p:wipe dir="r"/>
  </p:transition>
  <p:txStyles>
    <p:titleStyle>
      <a:lvl1pPr marL="438150" indent="-438150" algn="l" rtl="0" eaLnBrk="0" fontAlgn="base" hangingPunct="0">
        <a:spcBef>
          <a:spcPct val="0"/>
        </a:spcBef>
        <a:spcAft>
          <a:spcPct val="0"/>
        </a:spcAft>
        <a:defRPr sz="1200" kern="1200">
          <a:solidFill>
            <a:schemeClr val="tx1"/>
          </a:solidFill>
          <a:latin typeface="Arial" pitchFamily="34" charset="0"/>
          <a:ea typeface="+mj-ea"/>
          <a:cs typeface="Arial" pitchFamily="34" charset="0"/>
        </a:defRPr>
      </a:lvl1pPr>
      <a:lvl2pPr marL="438150" indent="-438150" algn="l" rtl="0" eaLnBrk="0" fontAlgn="base" hangingPunct="0">
        <a:spcBef>
          <a:spcPct val="0"/>
        </a:spcBef>
        <a:spcAft>
          <a:spcPct val="0"/>
        </a:spcAft>
        <a:defRPr sz="1200">
          <a:solidFill>
            <a:schemeClr val="tx1"/>
          </a:solidFill>
          <a:latin typeface="Arial" charset="0"/>
          <a:cs typeface="Arial" charset="0"/>
        </a:defRPr>
      </a:lvl2pPr>
      <a:lvl3pPr marL="438150" indent="-438150" algn="l" rtl="0" eaLnBrk="0" fontAlgn="base" hangingPunct="0">
        <a:spcBef>
          <a:spcPct val="0"/>
        </a:spcBef>
        <a:spcAft>
          <a:spcPct val="0"/>
        </a:spcAft>
        <a:defRPr sz="1200">
          <a:solidFill>
            <a:schemeClr val="tx1"/>
          </a:solidFill>
          <a:latin typeface="Arial" charset="0"/>
          <a:cs typeface="Arial" charset="0"/>
        </a:defRPr>
      </a:lvl3pPr>
      <a:lvl4pPr marL="438150" indent="-438150" algn="l" rtl="0" eaLnBrk="0" fontAlgn="base" hangingPunct="0">
        <a:spcBef>
          <a:spcPct val="0"/>
        </a:spcBef>
        <a:spcAft>
          <a:spcPct val="0"/>
        </a:spcAft>
        <a:defRPr sz="1200">
          <a:solidFill>
            <a:schemeClr val="tx1"/>
          </a:solidFill>
          <a:latin typeface="Arial" charset="0"/>
          <a:cs typeface="Arial" charset="0"/>
        </a:defRPr>
      </a:lvl4pPr>
      <a:lvl5pPr marL="438150" indent="-438150" algn="l" rtl="0" eaLnBrk="0" fontAlgn="base" hangingPunct="0">
        <a:spcBef>
          <a:spcPct val="0"/>
        </a:spcBef>
        <a:spcAft>
          <a:spcPct val="0"/>
        </a:spcAft>
        <a:defRPr sz="1200">
          <a:solidFill>
            <a:schemeClr val="tx1"/>
          </a:solidFill>
          <a:latin typeface="Arial" charset="0"/>
          <a:cs typeface="Arial" charset="0"/>
        </a:defRPr>
      </a:lvl5pPr>
      <a:lvl6pPr marL="895350" indent="-438150" algn="l" rtl="0" fontAlgn="base">
        <a:spcBef>
          <a:spcPct val="0"/>
        </a:spcBef>
        <a:spcAft>
          <a:spcPct val="0"/>
        </a:spcAft>
        <a:defRPr sz="1200">
          <a:solidFill>
            <a:schemeClr val="tx1"/>
          </a:solidFill>
          <a:latin typeface="Arial" charset="0"/>
          <a:cs typeface="Arial" charset="0"/>
        </a:defRPr>
      </a:lvl6pPr>
      <a:lvl7pPr marL="1352550" indent="-438150" algn="l" rtl="0" fontAlgn="base">
        <a:spcBef>
          <a:spcPct val="0"/>
        </a:spcBef>
        <a:spcAft>
          <a:spcPct val="0"/>
        </a:spcAft>
        <a:defRPr sz="1200">
          <a:solidFill>
            <a:schemeClr val="tx1"/>
          </a:solidFill>
          <a:latin typeface="Arial" charset="0"/>
          <a:cs typeface="Arial" charset="0"/>
        </a:defRPr>
      </a:lvl7pPr>
      <a:lvl8pPr marL="1809750" indent="-438150" algn="l" rtl="0" fontAlgn="base">
        <a:spcBef>
          <a:spcPct val="0"/>
        </a:spcBef>
        <a:spcAft>
          <a:spcPct val="0"/>
        </a:spcAft>
        <a:defRPr sz="1200">
          <a:solidFill>
            <a:schemeClr val="tx1"/>
          </a:solidFill>
          <a:latin typeface="Arial" charset="0"/>
          <a:cs typeface="Arial" charset="0"/>
        </a:defRPr>
      </a:lvl8pPr>
      <a:lvl9pPr marL="2266950" indent="-438150" algn="l" rtl="0" fontAlgn="base">
        <a:spcBef>
          <a:spcPct val="0"/>
        </a:spcBef>
        <a:spcAft>
          <a:spcPct val="0"/>
        </a:spcAft>
        <a:defRPr sz="1200">
          <a:solidFill>
            <a:schemeClr val="tx1"/>
          </a:solidFill>
          <a:latin typeface="Arial" charset="0"/>
          <a:cs typeface="Arial" charset="0"/>
        </a:defRPr>
      </a:lvl9pPr>
    </p:titleStyle>
    <p:bodyStyle>
      <a:lvl1pPr marL="342900" indent="-342900" algn="l" rtl="0" eaLnBrk="0" fontAlgn="base" hangingPunct="0">
        <a:lnSpc>
          <a:spcPts val="1438"/>
        </a:lnSpc>
        <a:spcBef>
          <a:spcPts val="725"/>
        </a:spcBef>
        <a:spcAft>
          <a:spcPct val="0"/>
        </a:spcAft>
        <a:defRPr sz="1200" b="1" kern="1200">
          <a:solidFill>
            <a:schemeClr val="tx1"/>
          </a:solidFill>
          <a:latin typeface="Arial" pitchFamily="34" charset="0"/>
          <a:ea typeface="+mn-ea"/>
          <a:cs typeface="Arial" pitchFamily="34" charset="0"/>
        </a:defRPr>
      </a:lvl1pPr>
      <a:lvl2pPr marL="98425" indent="-984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2pPr>
      <a:lvl3pPr marL="266700" indent="-9207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3pPr>
      <a:lvl4pPr marL="438150" indent="-87313"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4pPr>
      <a:lvl5pPr marL="612775" indent="-857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915988" y="280988"/>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00___Text and Image Layouts</a:t>
            </a:r>
            <a:endParaRPr lang="en-AU" smtClean="0"/>
          </a:p>
        </p:txBody>
      </p:sp>
      <p:sp>
        <p:nvSpPr>
          <p:cNvPr id="4099" name="Text Placeholder 2"/>
          <p:cNvSpPr>
            <a:spLocks noGrp="1"/>
          </p:cNvSpPr>
          <p:nvPr>
            <p:ph type="body" idx="1"/>
          </p:nvPr>
        </p:nvSpPr>
        <p:spPr bwMode="auto">
          <a:xfrm>
            <a:off x="311150" y="1244600"/>
            <a:ext cx="2771775" cy="4967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6" name="Freeform 2"/>
          <p:cNvSpPr>
            <a:spLocks noEditPoints="1"/>
          </p:cNvSpPr>
          <p:nvPr/>
        </p:nvSpPr>
        <p:spPr bwMode="auto">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1"/>
          </a:solidFill>
          <a:ln w="9525">
            <a:noFill/>
            <a:round/>
            <a:headEnd/>
            <a:tailEnd/>
          </a:ln>
        </p:spPr>
        <p:txBody>
          <a:bodyPr/>
          <a:lstStyle/>
          <a:p>
            <a:pPr fontAlgn="auto">
              <a:spcBef>
                <a:spcPts val="0"/>
              </a:spcBef>
              <a:spcAft>
                <a:spcPts val="0"/>
              </a:spcAft>
              <a:defRPr/>
            </a:pPr>
            <a:endParaRPr lang="en-AU" dirty="0">
              <a:latin typeface="+mn-lt"/>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spd="slow">
    <p:wipe dir="r"/>
  </p:transition>
  <p:txStyles>
    <p:titleStyle>
      <a:lvl1pPr marL="438150" indent="-438150" algn="l" rtl="0" eaLnBrk="0" fontAlgn="base" hangingPunct="0">
        <a:spcBef>
          <a:spcPct val="0"/>
        </a:spcBef>
        <a:spcAft>
          <a:spcPct val="0"/>
        </a:spcAft>
        <a:defRPr sz="1200" kern="1200">
          <a:solidFill>
            <a:schemeClr val="tx1"/>
          </a:solidFill>
          <a:latin typeface="Arial" pitchFamily="34" charset="0"/>
          <a:ea typeface="+mj-ea"/>
          <a:cs typeface="Arial" pitchFamily="34" charset="0"/>
        </a:defRPr>
      </a:lvl1pPr>
      <a:lvl2pPr marL="438150" indent="-438150" algn="l" rtl="0" eaLnBrk="0" fontAlgn="base" hangingPunct="0">
        <a:spcBef>
          <a:spcPct val="0"/>
        </a:spcBef>
        <a:spcAft>
          <a:spcPct val="0"/>
        </a:spcAft>
        <a:defRPr sz="1200">
          <a:solidFill>
            <a:schemeClr val="tx1"/>
          </a:solidFill>
          <a:latin typeface="Arial" charset="0"/>
          <a:cs typeface="Arial" charset="0"/>
        </a:defRPr>
      </a:lvl2pPr>
      <a:lvl3pPr marL="438150" indent="-438150" algn="l" rtl="0" eaLnBrk="0" fontAlgn="base" hangingPunct="0">
        <a:spcBef>
          <a:spcPct val="0"/>
        </a:spcBef>
        <a:spcAft>
          <a:spcPct val="0"/>
        </a:spcAft>
        <a:defRPr sz="1200">
          <a:solidFill>
            <a:schemeClr val="tx1"/>
          </a:solidFill>
          <a:latin typeface="Arial" charset="0"/>
          <a:cs typeface="Arial" charset="0"/>
        </a:defRPr>
      </a:lvl3pPr>
      <a:lvl4pPr marL="438150" indent="-438150" algn="l" rtl="0" eaLnBrk="0" fontAlgn="base" hangingPunct="0">
        <a:spcBef>
          <a:spcPct val="0"/>
        </a:spcBef>
        <a:spcAft>
          <a:spcPct val="0"/>
        </a:spcAft>
        <a:defRPr sz="1200">
          <a:solidFill>
            <a:schemeClr val="tx1"/>
          </a:solidFill>
          <a:latin typeface="Arial" charset="0"/>
          <a:cs typeface="Arial" charset="0"/>
        </a:defRPr>
      </a:lvl4pPr>
      <a:lvl5pPr marL="438150" indent="-438150" algn="l" rtl="0" eaLnBrk="0" fontAlgn="base" hangingPunct="0">
        <a:spcBef>
          <a:spcPct val="0"/>
        </a:spcBef>
        <a:spcAft>
          <a:spcPct val="0"/>
        </a:spcAft>
        <a:defRPr sz="1200">
          <a:solidFill>
            <a:schemeClr val="tx1"/>
          </a:solidFill>
          <a:latin typeface="Arial" charset="0"/>
          <a:cs typeface="Arial" charset="0"/>
        </a:defRPr>
      </a:lvl5pPr>
      <a:lvl6pPr marL="895350" indent="-438150" algn="l" rtl="0" fontAlgn="base">
        <a:spcBef>
          <a:spcPct val="0"/>
        </a:spcBef>
        <a:spcAft>
          <a:spcPct val="0"/>
        </a:spcAft>
        <a:defRPr sz="1200">
          <a:solidFill>
            <a:schemeClr val="tx1"/>
          </a:solidFill>
          <a:latin typeface="Arial" charset="0"/>
          <a:cs typeface="Arial" charset="0"/>
        </a:defRPr>
      </a:lvl6pPr>
      <a:lvl7pPr marL="1352550" indent="-438150" algn="l" rtl="0" fontAlgn="base">
        <a:spcBef>
          <a:spcPct val="0"/>
        </a:spcBef>
        <a:spcAft>
          <a:spcPct val="0"/>
        </a:spcAft>
        <a:defRPr sz="1200">
          <a:solidFill>
            <a:schemeClr val="tx1"/>
          </a:solidFill>
          <a:latin typeface="Arial" charset="0"/>
          <a:cs typeface="Arial" charset="0"/>
        </a:defRPr>
      </a:lvl7pPr>
      <a:lvl8pPr marL="1809750" indent="-438150" algn="l" rtl="0" fontAlgn="base">
        <a:spcBef>
          <a:spcPct val="0"/>
        </a:spcBef>
        <a:spcAft>
          <a:spcPct val="0"/>
        </a:spcAft>
        <a:defRPr sz="1200">
          <a:solidFill>
            <a:schemeClr val="tx1"/>
          </a:solidFill>
          <a:latin typeface="Arial" charset="0"/>
          <a:cs typeface="Arial" charset="0"/>
        </a:defRPr>
      </a:lvl8pPr>
      <a:lvl9pPr marL="2266950" indent="-438150" algn="l" rtl="0" fontAlgn="base">
        <a:spcBef>
          <a:spcPct val="0"/>
        </a:spcBef>
        <a:spcAft>
          <a:spcPct val="0"/>
        </a:spcAft>
        <a:defRPr sz="1200">
          <a:solidFill>
            <a:schemeClr val="tx1"/>
          </a:solidFill>
          <a:latin typeface="Arial" charset="0"/>
          <a:cs typeface="Arial" charset="0"/>
        </a:defRPr>
      </a:lvl9pPr>
    </p:titleStyle>
    <p:bodyStyle>
      <a:lvl1pPr marL="342900" indent="-342900" algn="l" rtl="0" eaLnBrk="0" fontAlgn="base" hangingPunct="0">
        <a:lnSpc>
          <a:spcPts val="1438"/>
        </a:lnSpc>
        <a:spcBef>
          <a:spcPts val="725"/>
        </a:spcBef>
        <a:spcAft>
          <a:spcPct val="0"/>
        </a:spcAft>
        <a:defRPr sz="1200" b="1" kern="1200">
          <a:solidFill>
            <a:schemeClr val="tx1"/>
          </a:solidFill>
          <a:latin typeface="Arial" pitchFamily="34" charset="0"/>
          <a:ea typeface="+mn-ea"/>
          <a:cs typeface="Arial" pitchFamily="34" charset="0"/>
        </a:defRPr>
      </a:lvl1pPr>
      <a:lvl2pPr marL="98425" indent="-984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2pPr>
      <a:lvl3pPr marL="266700" indent="-9207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3pPr>
      <a:lvl4pPr marL="438150" indent="-87313"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4pPr>
      <a:lvl5pPr marL="612775" indent="-857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915988" y="280988"/>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00___Dividers and Contents Layouts</a:t>
            </a:r>
            <a:endParaRPr lang="en-AU" smtClean="0"/>
          </a:p>
        </p:txBody>
      </p:sp>
      <p:sp>
        <p:nvSpPr>
          <p:cNvPr id="5123" name="Text Placeholder 2"/>
          <p:cNvSpPr>
            <a:spLocks noGrp="1"/>
          </p:cNvSpPr>
          <p:nvPr>
            <p:ph type="body" idx="1"/>
          </p:nvPr>
        </p:nvSpPr>
        <p:spPr bwMode="auto">
          <a:xfrm>
            <a:off x="311150" y="1244600"/>
            <a:ext cx="2771775" cy="4967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6" name="Freeform 2"/>
          <p:cNvSpPr>
            <a:spLocks noEditPoints="1"/>
          </p:cNvSpPr>
          <p:nvPr/>
        </p:nvSpPr>
        <p:spPr bwMode="black">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1"/>
          </a:solidFill>
          <a:ln w="9525">
            <a:noFill/>
            <a:round/>
            <a:headEnd/>
            <a:tailEnd/>
          </a:ln>
        </p:spPr>
        <p:txBody>
          <a:bodyPr/>
          <a:lstStyle/>
          <a:p>
            <a:pPr fontAlgn="auto">
              <a:spcBef>
                <a:spcPts val="0"/>
              </a:spcBef>
              <a:spcAft>
                <a:spcPts val="0"/>
              </a:spcAft>
              <a:defRPr/>
            </a:pPr>
            <a:endParaRPr lang="en-AU" dirty="0">
              <a:latin typeface="+mn-lt"/>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transition spd="slow">
    <p:wipe dir="r"/>
  </p:transition>
  <p:txStyles>
    <p:titleStyle>
      <a:lvl1pPr marL="438150" indent="-438150" algn="l" rtl="0" eaLnBrk="0" fontAlgn="base" hangingPunct="0">
        <a:spcBef>
          <a:spcPct val="0"/>
        </a:spcBef>
        <a:spcAft>
          <a:spcPct val="0"/>
        </a:spcAft>
        <a:defRPr sz="1200" kern="1200">
          <a:solidFill>
            <a:schemeClr val="tx1"/>
          </a:solidFill>
          <a:latin typeface="Arial" pitchFamily="34" charset="0"/>
          <a:ea typeface="+mj-ea"/>
          <a:cs typeface="Arial" pitchFamily="34" charset="0"/>
        </a:defRPr>
      </a:lvl1pPr>
      <a:lvl2pPr marL="438150" indent="-438150" algn="l" rtl="0" eaLnBrk="0" fontAlgn="base" hangingPunct="0">
        <a:spcBef>
          <a:spcPct val="0"/>
        </a:spcBef>
        <a:spcAft>
          <a:spcPct val="0"/>
        </a:spcAft>
        <a:defRPr sz="1200">
          <a:solidFill>
            <a:schemeClr val="tx1"/>
          </a:solidFill>
          <a:latin typeface="Arial" charset="0"/>
          <a:cs typeface="Arial" charset="0"/>
        </a:defRPr>
      </a:lvl2pPr>
      <a:lvl3pPr marL="438150" indent="-438150" algn="l" rtl="0" eaLnBrk="0" fontAlgn="base" hangingPunct="0">
        <a:spcBef>
          <a:spcPct val="0"/>
        </a:spcBef>
        <a:spcAft>
          <a:spcPct val="0"/>
        </a:spcAft>
        <a:defRPr sz="1200">
          <a:solidFill>
            <a:schemeClr val="tx1"/>
          </a:solidFill>
          <a:latin typeface="Arial" charset="0"/>
          <a:cs typeface="Arial" charset="0"/>
        </a:defRPr>
      </a:lvl3pPr>
      <a:lvl4pPr marL="438150" indent="-438150" algn="l" rtl="0" eaLnBrk="0" fontAlgn="base" hangingPunct="0">
        <a:spcBef>
          <a:spcPct val="0"/>
        </a:spcBef>
        <a:spcAft>
          <a:spcPct val="0"/>
        </a:spcAft>
        <a:defRPr sz="1200">
          <a:solidFill>
            <a:schemeClr val="tx1"/>
          </a:solidFill>
          <a:latin typeface="Arial" charset="0"/>
          <a:cs typeface="Arial" charset="0"/>
        </a:defRPr>
      </a:lvl4pPr>
      <a:lvl5pPr marL="438150" indent="-438150" algn="l" rtl="0" eaLnBrk="0" fontAlgn="base" hangingPunct="0">
        <a:spcBef>
          <a:spcPct val="0"/>
        </a:spcBef>
        <a:spcAft>
          <a:spcPct val="0"/>
        </a:spcAft>
        <a:defRPr sz="1200">
          <a:solidFill>
            <a:schemeClr val="tx1"/>
          </a:solidFill>
          <a:latin typeface="Arial" charset="0"/>
          <a:cs typeface="Arial" charset="0"/>
        </a:defRPr>
      </a:lvl5pPr>
      <a:lvl6pPr marL="895350" indent="-438150" algn="l" rtl="0" fontAlgn="base">
        <a:spcBef>
          <a:spcPct val="0"/>
        </a:spcBef>
        <a:spcAft>
          <a:spcPct val="0"/>
        </a:spcAft>
        <a:defRPr sz="1200">
          <a:solidFill>
            <a:schemeClr val="tx1"/>
          </a:solidFill>
          <a:latin typeface="Arial" charset="0"/>
          <a:cs typeface="Arial" charset="0"/>
        </a:defRPr>
      </a:lvl6pPr>
      <a:lvl7pPr marL="1352550" indent="-438150" algn="l" rtl="0" fontAlgn="base">
        <a:spcBef>
          <a:spcPct val="0"/>
        </a:spcBef>
        <a:spcAft>
          <a:spcPct val="0"/>
        </a:spcAft>
        <a:defRPr sz="1200">
          <a:solidFill>
            <a:schemeClr val="tx1"/>
          </a:solidFill>
          <a:latin typeface="Arial" charset="0"/>
          <a:cs typeface="Arial" charset="0"/>
        </a:defRPr>
      </a:lvl7pPr>
      <a:lvl8pPr marL="1809750" indent="-438150" algn="l" rtl="0" fontAlgn="base">
        <a:spcBef>
          <a:spcPct val="0"/>
        </a:spcBef>
        <a:spcAft>
          <a:spcPct val="0"/>
        </a:spcAft>
        <a:defRPr sz="1200">
          <a:solidFill>
            <a:schemeClr val="tx1"/>
          </a:solidFill>
          <a:latin typeface="Arial" charset="0"/>
          <a:cs typeface="Arial" charset="0"/>
        </a:defRPr>
      </a:lvl8pPr>
      <a:lvl9pPr marL="2266950" indent="-438150" algn="l" rtl="0" fontAlgn="base">
        <a:spcBef>
          <a:spcPct val="0"/>
        </a:spcBef>
        <a:spcAft>
          <a:spcPct val="0"/>
        </a:spcAft>
        <a:defRPr sz="1200">
          <a:solidFill>
            <a:schemeClr val="tx1"/>
          </a:solidFill>
          <a:latin typeface="Arial" charset="0"/>
          <a:cs typeface="Arial" charset="0"/>
        </a:defRPr>
      </a:lvl9pPr>
    </p:titleStyle>
    <p:bodyStyle>
      <a:lvl1pPr marL="342900" indent="-342900" algn="l" rtl="0" eaLnBrk="0" fontAlgn="base" hangingPunct="0">
        <a:lnSpc>
          <a:spcPts val="1438"/>
        </a:lnSpc>
        <a:spcBef>
          <a:spcPts val="725"/>
        </a:spcBef>
        <a:spcAft>
          <a:spcPct val="0"/>
        </a:spcAft>
        <a:defRPr sz="1200" b="1" kern="1200">
          <a:solidFill>
            <a:schemeClr val="tx1"/>
          </a:solidFill>
          <a:latin typeface="Arial" pitchFamily="34" charset="0"/>
          <a:ea typeface="+mn-ea"/>
          <a:cs typeface="Arial" pitchFamily="34" charset="0"/>
        </a:defRPr>
      </a:lvl1pPr>
      <a:lvl2pPr marL="98425" indent="-984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2pPr>
      <a:lvl3pPr marL="266700" indent="-9207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3pPr>
      <a:lvl4pPr marL="438150" indent="-87313"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4pPr>
      <a:lvl5pPr marL="612775" indent="-857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915988" y="280988"/>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00___Grid Layouts</a:t>
            </a:r>
            <a:endParaRPr lang="en-AU" smtClean="0"/>
          </a:p>
        </p:txBody>
      </p:sp>
      <p:sp>
        <p:nvSpPr>
          <p:cNvPr id="6147" name="Text Placeholder 2"/>
          <p:cNvSpPr>
            <a:spLocks noGrp="1"/>
          </p:cNvSpPr>
          <p:nvPr>
            <p:ph type="body" idx="1"/>
          </p:nvPr>
        </p:nvSpPr>
        <p:spPr bwMode="auto">
          <a:xfrm>
            <a:off x="311150" y="1244600"/>
            <a:ext cx="2771775" cy="4967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6" name="Freeform 2"/>
          <p:cNvSpPr>
            <a:spLocks noEditPoints="1"/>
          </p:cNvSpPr>
          <p:nvPr/>
        </p:nvSpPr>
        <p:spPr bwMode="black">
          <a:xfrm>
            <a:off x="914400" y="6459538"/>
            <a:ext cx="971550" cy="174625"/>
          </a:xfrm>
          <a:custGeom>
            <a:avLst/>
            <a:gdLst/>
            <a:ahLst/>
            <a:cxnLst>
              <a:cxn ang="0">
                <a:pos x="4489" y="22"/>
              </a:cxn>
              <a:cxn ang="0">
                <a:pos x="4898" y="740"/>
              </a:cxn>
              <a:cxn ang="0">
                <a:pos x="4376" y="844"/>
              </a:cxn>
              <a:cxn ang="0">
                <a:pos x="3764" y="22"/>
              </a:cxn>
              <a:cxn ang="0">
                <a:pos x="3877" y="740"/>
              </a:cxn>
              <a:cxn ang="0">
                <a:pos x="4286" y="844"/>
              </a:cxn>
              <a:cxn ang="0">
                <a:pos x="3764" y="22"/>
              </a:cxn>
              <a:cxn ang="0">
                <a:pos x="3619" y="22"/>
              </a:cxn>
              <a:cxn ang="0">
                <a:pos x="3144" y="124"/>
              </a:cxn>
              <a:cxn ang="0">
                <a:pos x="3583" y="369"/>
              </a:cxn>
              <a:cxn ang="0">
                <a:pos x="3144" y="465"/>
              </a:cxn>
              <a:cxn ang="0">
                <a:pos x="3629" y="741"/>
              </a:cxn>
              <a:cxn ang="0">
                <a:pos x="3033" y="844"/>
              </a:cxn>
              <a:cxn ang="0">
                <a:pos x="2364" y="573"/>
              </a:cxn>
              <a:cxn ang="0">
                <a:pos x="2784" y="619"/>
              </a:cxn>
              <a:cxn ang="0">
                <a:pos x="2283" y="244"/>
              </a:cxn>
              <a:cxn ang="0">
                <a:pos x="2871" y="263"/>
              </a:cxn>
              <a:cxn ang="0">
                <a:pos x="2570" y="93"/>
              </a:cxn>
              <a:cxn ang="0">
                <a:pos x="2638" y="377"/>
              </a:cxn>
              <a:cxn ang="0">
                <a:pos x="2895" y="606"/>
              </a:cxn>
              <a:cxn ang="0">
                <a:pos x="2256" y="573"/>
              </a:cxn>
              <a:cxn ang="0">
                <a:pos x="1625" y="573"/>
              </a:cxn>
              <a:cxn ang="0">
                <a:pos x="2044" y="619"/>
              </a:cxn>
              <a:cxn ang="0">
                <a:pos x="1543" y="244"/>
              </a:cxn>
              <a:cxn ang="0">
                <a:pos x="2132" y="263"/>
              </a:cxn>
              <a:cxn ang="0">
                <a:pos x="1831" y="93"/>
              </a:cxn>
              <a:cxn ang="0">
                <a:pos x="1900" y="377"/>
              </a:cxn>
              <a:cxn ang="0">
                <a:pos x="2156" y="606"/>
              </a:cxn>
              <a:cxn ang="0">
                <a:pos x="1517" y="573"/>
              </a:cxn>
              <a:cxn ang="0">
                <a:pos x="1241" y="502"/>
              </a:cxn>
              <a:cxn ang="0">
                <a:pos x="985" y="502"/>
              </a:cxn>
              <a:cxn ang="0">
                <a:pos x="1052" y="22"/>
              </a:cxn>
              <a:cxn ang="0">
                <a:pos x="1482" y="844"/>
              </a:cxn>
              <a:cxn ang="0">
                <a:pos x="1274" y="598"/>
              </a:cxn>
              <a:cxn ang="0">
                <a:pos x="862" y="844"/>
              </a:cxn>
              <a:cxn ang="0">
                <a:pos x="1052" y="22"/>
              </a:cxn>
              <a:cxn ang="0">
                <a:pos x="112" y="22"/>
              </a:cxn>
              <a:cxn ang="0">
                <a:pos x="539" y="359"/>
              </a:cxn>
              <a:cxn ang="0">
                <a:pos x="650" y="22"/>
              </a:cxn>
              <a:cxn ang="0">
                <a:pos x="539" y="844"/>
              </a:cxn>
              <a:cxn ang="0">
                <a:pos x="112" y="459"/>
              </a:cxn>
              <a:cxn ang="0">
                <a:pos x="0" y="844"/>
              </a:cxn>
            </a:cxnLst>
            <a:rect l="0" t="0" r="r" b="b"/>
            <a:pathLst>
              <a:path w="4898" h="866">
                <a:moveTo>
                  <a:pt x="4376" y="22"/>
                </a:moveTo>
                <a:cubicBezTo>
                  <a:pt x="4489" y="22"/>
                  <a:pt x="4489" y="22"/>
                  <a:pt x="4489" y="22"/>
                </a:cubicBezTo>
                <a:cubicBezTo>
                  <a:pt x="4489" y="740"/>
                  <a:pt x="4489" y="740"/>
                  <a:pt x="4489" y="740"/>
                </a:cubicBezTo>
                <a:cubicBezTo>
                  <a:pt x="4898" y="740"/>
                  <a:pt x="4898" y="740"/>
                  <a:pt x="4898" y="740"/>
                </a:cubicBezTo>
                <a:cubicBezTo>
                  <a:pt x="4898" y="844"/>
                  <a:pt x="4898" y="844"/>
                  <a:pt x="4898" y="844"/>
                </a:cubicBezTo>
                <a:cubicBezTo>
                  <a:pt x="4376" y="844"/>
                  <a:pt x="4376" y="844"/>
                  <a:pt x="4376" y="844"/>
                </a:cubicBezTo>
                <a:lnTo>
                  <a:pt x="4376" y="22"/>
                </a:lnTo>
                <a:close/>
                <a:moveTo>
                  <a:pt x="3764" y="22"/>
                </a:moveTo>
                <a:cubicBezTo>
                  <a:pt x="3877" y="22"/>
                  <a:pt x="3877" y="22"/>
                  <a:pt x="3877" y="22"/>
                </a:cubicBezTo>
                <a:cubicBezTo>
                  <a:pt x="3877" y="740"/>
                  <a:pt x="3877" y="740"/>
                  <a:pt x="3877" y="740"/>
                </a:cubicBezTo>
                <a:cubicBezTo>
                  <a:pt x="4286" y="740"/>
                  <a:pt x="4286" y="740"/>
                  <a:pt x="4286" y="740"/>
                </a:cubicBezTo>
                <a:cubicBezTo>
                  <a:pt x="4286" y="844"/>
                  <a:pt x="4286" y="844"/>
                  <a:pt x="4286" y="844"/>
                </a:cubicBezTo>
                <a:cubicBezTo>
                  <a:pt x="3764" y="844"/>
                  <a:pt x="3764" y="844"/>
                  <a:pt x="3764" y="844"/>
                </a:cubicBezTo>
                <a:lnTo>
                  <a:pt x="3764" y="22"/>
                </a:lnTo>
                <a:close/>
                <a:moveTo>
                  <a:pt x="3033" y="22"/>
                </a:moveTo>
                <a:cubicBezTo>
                  <a:pt x="3619" y="22"/>
                  <a:pt x="3619" y="22"/>
                  <a:pt x="3619" y="22"/>
                </a:cubicBezTo>
                <a:cubicBezTo>
                  <a:pt x="3619" y="124"/>
                  <a:pt x="3619" y="124"/>
                  <a:pt x="3619" y="124"/>
                </a:cubicBezTo>
                <a:cubicBezTo>
                  <a:pt x="3144" y="124"/>
                  <a:pt x="3144" y="124"/>
                  <a:pt x="3144" y="124"/>
                </a:cubicBezTo>
                <a:cubicBezTo>
                  <a:pt x="3144" y="369"/>
                  <a:pt x="3144" y="369"/>
                  <a:pt x="3144" y="369"/>
                </a:cubicBezTo>
                <a:cubicBezTo>
                  <a:pt x="3583" y="369"/>
                  <a:pt x="3583" y="369"/>
                  <a:pt x="3583" y="369"/>
                </a:cubicBezTo>
                <a:cubicBezTo>
                  <a:pt x="3583" y="465"/>
                  <a:pt x="3583" y="465"/>
                  <a:pt x="3583" y="465"/>
                </a:cubicBezTo>
                <a:cubicBezTo>
                  <a:pt x="3144" y="465"/>
                  <a:pt x="3144" y="465"/>
                  <a:pt x="3144" y="465"/>
                </a:cubicBezTo>
                <a:cubicBezTo>
                  <a:pt x="3144" y="741"/>
                  <a:pt x="3144" y="741"/>
                  <a:pt x="3144" y="741"/>
                </a:cubicBezTo>
                <a:cubicBezTo>
                  <a:pt x="3629" y="741"/>
                  <a:pt x="3629" y="741"/>
                  <a:pt x="3629" y="741"/>
                </a:cubicBezTo>
                <a:cubicBezTo>
                  <a:pt x="3629" y="844"/>
                  <a:pt x="3629" y="844"/>
                  <a:pt x="3629" y="844"/>
                </a:cubicBezTo>
                <a:cubicBezTo>
                  <a:pt x="3033" y="844"/>
                  <a:pt x="3033" y="844"/>
                  <a:pt x="3033" y="844"/>
                </a:cubicBezTo>
                <a:lnTo>
                  <a:pt x="3033" y="22"/>
                </a:lnTo>
                <a:close/>
                <a:moveTo>
                  <a:pt x="2364" y="573"/>
                </a:moveTo>
                <a:cubicBezTo>
                  <a:pt x="2366" y="693"/>
                  <a:pt x="2449" y="769"/>
                  <a:pt x="2578" y="769"/>
                </a:cubicBezTo>
                <a:cubicBezTo>
                  <a:pt x="2708" y="769"/>
                  <a:pt x="2784" y="709"/>
                  <a:pt x="2784" y="619"/>
                </a:cubicBezTo>
                <a:cubicBezTo>
                  <a:pt x="2784" y="520"/>
                  <a:pt x="2707" y="507"/>
                  <a:pt x="2558" y="471"/>
                </a:cubicBezTo>
                <a:cubicBezTo>
                  <a:pt x="2376" y="428"/>
                  <a:pt x="2283" y="388"/>
                  <a:pt x="2283" y="244"/>
                </a:cubicBezTo>
                <a:cubicBezTo>
                  <a:pt x="2283" y="100"/>
                  <a:pt x="2396" y="0"/>
                  <a:pt x="2577" y="0"/>
                </a:cubicBezTo>
                <a:cubicBezTo>
                  <a:pt x="2758" y="0"/>
                  <a:pt x="2869" y="100"/>
                  <a:pt x="2871" y="263"/>
                </a:cubicBezTo>
                <a:cubicBezTo>
                  <a:pt x="2764" y="263"/>
                  <a:pt x="2764" y="263"/>
                  <a:pt x="2764" y="263"/>
                </a:cubicBezTo>
                <a:cubicBezTo>
                  <a:pt x="2756" y="153"/>
                  <a:pt x="2686" y="93"/>
                  <a:pt x="2570" y="93"/>
                </a:cubicBezTo>
                <a:cubicBezTo>
                  <a:pt x="2458" y="93"/>
                  <a:pt x="2389" y="146"/>
                  <a:pt x="2389" y="224"/>
                </a:cubicBezTo>
                <a:cubicBezTo>
                  <a:pt x="2389" y="329"/>
                  <a:pt x="2466" y="336"/>
                  <a:pt x="2638" y="377"/>
                </a:cubicBezTo>
                <a:cubicBezTo>
                  <a:pt x="2718" y="397"/>
                  <a:pt x="2781" y="411"/>
                  <a:pt x="2827" y="449"/>
                </a:cubicBezTo>
                <a:cubicBezTo>
                  <a:pt x="2871" y="486"/>
                  <a:pt x="2895" y="540"/>
                  <a:pt x="2895" y="606"/>
                </a:cubicBezTo>
                <a:cubicBezTo>
                  <a:pt x="2895" y="763"/>
                  <a:pt x="2775" y="866"/>
                  <a:pt x="2579" y="866"/>
                </a:cubicBezTo>
                <a:cubicBezTo>
                  <a:pt x="2380" y="866"/>
                  <a:pt x="2264" y="762"/>
                  <a:pt x="2256" y="573"/>
                </a:cubicBezTo>
                <a:lnTo>
                  <a:pt x="2364" y="573"/>
                </a:lnTo>
                <a:close/>
                <a:moveTo>
                  <a:pt x="1625" y="573"/>
                </a:moveTo>
                <a:cubicBezTo>
                  <a:pt x="1627" y="693"/>
                  <a:pt x="1711" y="769"/>
                  <a:pt x="1839" y="769"/>
                </a:cubicBezTo>
                <a:cubicBezTo>
                  <a:pt x="1969" y="769"/>
                  <a:pt x="2044" y="709"/>
                  <a:pt x="2044" y="619"/>
                </a:cubicBezTo>
                <a:cubicBezTo>
                  <a:pt x="2044" y="520"/>
                  <a:pt x="1968" y="507"/>
                  <a:pt x="1819" y="471"/>
                </a:cubicBezTo>
                <a:cubicBezTo>
                  <a:pt x="1637" y="428"/>
                  <a:pt x="1543" y="388"/>
                  <a:pt x="1543" y="244"/>
                </a:cubicBezTo>
                <a:cubicBezTo>
                  <a:pt x="1543" y="100"/>
                  <a:pt x="1657" y="0"/>
                  <a:pt x="1837" y="0"/>
                </a:cubicBezTo>
                <a:cubicBezTo>
                  <a:pt x="2019" y="0"/>
                  <a:pt x="2130" y="100"/>
                  <a:pt x="2132" y="263"/>
                </a:cubicBezTo>
                <a:cubicBezTo>
                  <a:pt x="2025" y="263"/>
                  <a:pt x="2025" y="263"/>
                  <a:pt x="2025" y="263"/>
                </a:cubicBezTo>
                <a:cubicBezTo>
                  <a:pt x="2017" y="153"/>
                  <a:pt x="1947" y="93"/>
                  <a:pt x="1831" y="93"/>
                </a:cubicBezTo>
                <a:cubicBezTo>
                  <a:pt x="1719" y="93"/>
                  <a:pt x="1650" y="146"/>
                  <a:pt x="1650" y="224"/>
                </a:cubicBezTo>
                <a:cubicBezTo>
                  <a:pt x="1650" y="329"/>
                  <a:pt x="1727" y="336"/>
                  <a:pt x="1900" y="377"/>
                </a:cubicBezTo>
                <a:cubicBezTo>
                  <a:pt x="1980" y="397"/>
                  <a:pt x="2042" y="411"/>
                  <a:pt x="2088" y="449"/>
                </a:cubicBezTo>
                <a:cubicBezTo>
                  <a:pt x="2132" y="486"/>
                  <a:pt x="2156" y="540"/>
                  <a:pt x="2156" y="606"/>
                </a:cubicBezTo>
                <a:cubicBezTo>
                  <a:pt x="2156" y="763"/>
                  <a:pt x="2037" y="866"/>
                  <a:pt x="1840" y="866"/>
                </a:cubicBezTo>
                <a:cubicBezTo>
                  <a:pt x="1641" y="866"/>
                  <a:pt x="1525" y="762"/>
                  <a:pt x="1517" y="573"/>
                </a:cubicBezTo>
                <a:lnTo>
                  <a:pt x="1625" y="573"/>
                </a:lnTo>
                <a:close/>
                <a:moveTo>
                  <a:pt x="1241" y="502"/>
                </a:moveTo>
                <a:cubicBezTo>
                  <a:pt x="1114" y="139"/>
                  <a:pt x="1114" y="139"/>
                  <a:pt x="1114" y="139"/>
                </a:cubicBezTo>
                <a:cubicBezTo>
                  <a:pt x="985" y="502"/>
                  <a:pt x="985" y="502"/>
                  <a:pt x="985" y="502"/>
                </a:cubicBezTo>
                <a:lnTo>
                  <a:pt x="1241" y="502"/>
                </a:lnTo>
                <a:close/>
                <a:moveTo>
                  <a:pt x="1052" y="22"/>
                </a:moveTo>
                <a:cubicBezTo>
                  <a:pt x="1176" y="22"/>
                  <a:pt x="1176" y="22"/>
                  <a:pt x="1176" y="22"/>
                </a:cubicBezTo>
                <a:cubicBezTo>
                  <a:pt x="1482" y="844"/>
                  <a:pt x="1482" y="844"/>
                  <a:pt x="1482" y="844"/>
                </a:cubicBezTo>
                <a:cubicBezTo>
                  <a:pt x="1361" y="844"/>
                  <a:pt x="1361" y="844"/>
                  <a:pt x="1361" y="844"/>
                </a:cubicBezTo>
                <a:cubicBezTo>
                  <a:pt x="1274" y="598"/>
                  <a:pt x="1274" y="598"/>
                  <a:pt x="1274" y="598"/>
                </a:cubicBezTo>
                <a:cubicBezTo>
                  <a:pt x="950" y="598"/>
                  <a:pt x="950" y="598"/>
                  <a:pt x="950" y="598"/>
                </a:cubicBezTo>
                <a:cubicBezTo>
                  <a:pt x="862" y="844"/>
                  <a:pt x="862" y="844"/>
                  <a:pt x="862" y="844"/>
                </a:cubicBezTo>
                <a:cubicBezTo>
                  <a:pt x="747" y="844"/>
                  <a:pt x="747" y="844"/>
                  <a:pt x="747" y="844"/>
                </a:cubicBezTo>
                <a:lnTo>
                  <a:pt x="1052" y="22"/>
                </a:lnTo>
                <a:close/>
                <a:moveTo>
                  <a:pt x="0" y="22"/>
                </a:moveTo>
                <a:cubicBezTo>
                  <a:pt x="112" y="22"/>
                  <a:pt x="112" y="22"/>
                  <a:pt x="112" y="22"/>
                </a:cubicBezTo>
                <a:cubicBezTo>
                  <a:pt x="112" y="359"/>
                  <a:pt x="112" y="359"/>
                  <a:pt x="112" y="359"/>
                </a:cubicBezTo>
                <a:cubicBezTo>
                  <a:pt x="539" y="359"/>
                  <a:pt x="539" y="359"/>
                  <a:pt x="539" y="359"/>
                </a:cubicBezTo>
                <a:cubicBezTo>
                  <a:pt x="539" y="22"/>
                  <a:pt x="539" y="22"/>
                  <a:pt x="539" y="22"/>
                </a:cubicBezTo>
                <a:cubicBezTo>
                  <a:pt x="650" y="22"/>
                  <a:pt x="650" y="22"/>
                  <a:pt x="650" y="22"/>
                </a:cubicBezTo>
                <a:cubicBezTo>
                  <a:pt x="650" y="844"/>
                  <a:pt x="650" y="844"/>
                  <a:pt x="650" y="844"/>
                </a:cubicBezTo>
                <a:cubicBezTo>
                  <a:pt x="539" y="844"/>
                  <a:pt x="539" y="844"/>
                  <a:pt x="539" y="844"/>
                </a:cubicBezTo>
                <a:cubicBezTo>
                  <a:pt x="539" y="459"/>
                  <a:pt x="539" y="459"/>
                  <a:pt x="539" y="459"/>
                </a:cubicBezTo>
                <a:cubicBezTo>
                  <a:pt x="112" y="459"/>
                  <a:pt x="112" y="459"/>
                  <a:pt x="112" y="459"/>
                </a:cubicBezTo>
                <a:cubicBezTo>
                  <a:pt x="112" y="844"/>
                  <a:pt x="112" y="844"/>
                  <a:pt x="112" y="844"/>
                </a:cubicBezTo>
                <a:cubicBezTo>
                  <a:pt x="0" y="844"/>
                  <a:pt x="0" y="844"/>
                  <a:pt x="0" y="844"/>
                </a:cubicBezTo>
                <a:lnTo>
                  <a:pt x="0" y="22"/>
                </a:lnTo>
                <a:close/>
              </a:path>
            </a:pathLst>
          </a:custGeom>
          <a:solidFill>
            <a:schemeClr val="accent6"/>
          </a:solidFill>
          <a:ln w="9525">
            <a:noFill/>
            <a:round/>
            <a:headEnd/>
            <a:tailEnd/>
          </a:ln>
        </p:spPr>
        <p:txBody>
          <a:bodyPr/>
          <a:lstStyle/>
          <a:p>
            <a:pPr fontAlgn="auto">
              <a:spcBef>
                <a:spcPts val="0"/>
              </a:spcBef>
              <a:spcAft>
                <a:spcPts val="0"/>
              </a:spcAft>
              <a:defRPr/>
            </a:pPr>
            <a:endParaRPr lang="en-AU" dirty="0">
              <a:latin typeface="+mn-lt"/>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Lst>
  <p:transition spd="slow">
    <p:wipe dir="r"/>
  </p:transition>
  <p:txStyles>
    <p:titleStyle>
      <a:lvl1pPr marL="438150" indent="-438150" algn="l" rtl="0" eaLnBrk="0" fontAlgn="base" hangingPunct="0">
        <a:spcBef>
          <a:spcPct val="0"/>
        </a:spcBef>
        <a:spcAft>
          <a:spcPct val="0"/>
        </a:spcAft>
        <a:defRPr sz="1200" kern="1200">
          <a:solidFill>
            <a:schemeClr val="tx1"/>
          </a:solidFill>
          <a:latin typeface="Arial" pitchFamily="34" charset="0"/>
          <a:ea typeface="+mj-ea"/>
          <a:cs typeface="Arial" pitchFamily="34" charset="0"/>
        </a:defRPr>
      </a:lvl1pPr>
      <a:lvl2pPr marL="438150" indent="-438150" algn="l" rtl="0" eaLnBrk="0" fontAlgn="base" hangingPunct="0">
        <a:spcBef>
          <a:spcPct val="0"/>
        </a:spcBef>
        <a:spcAft>
          <a:spcPct val="0"/>
        </a:spcAft>
        <a:defRPr sz="1200">
          <a:solidFill>
            <a:schemeClr val="tx1"/>
          </a:solidFill>
          <a:latin typeface="Arial" charset="0"/>
          <a:cs typeface="Arial" charset="0"/>
        </a:defRPr>
      </a:lvl2pPr>
      <a:lvl3pPr marL="438150" indent="-438150" algn="l" rtl="0" eaLnBrk="0" fontAlgn="base" hangingPunct="0">
        <a:spcBef>
          <a:spcPct val="0"/>
        </a:spcBef>
        <a:spcAft>
          <a:spcPct val="0"/>
        </a:spcAft>
        <a:defRPr sz="1200">
          <a:solidFill>
            <a:schemeClr val="tx1"/>
          </a:solidFill>
          <a:latin typeface="Arial" charset="0"/>
          <a:cs typeface="Arial" charset="0"/>
        </a:defRPr>
      </a:lvl3pPr>
      <a:lvl4pPr marL="438150" indent="-438150" algn="l" rtl="0" eaLnBrk="0" fontAlgn="base" hangingPunct="0">
        <a:spcBef>
          <a:spcPct val="0"/>
        </a:spcBef>
        <a:spcAft>
          <a:spcPct val="0"/>
        </a:spcAft>
        <a:defRPr sz="1200">
          <a:solidFill>
            <a:schemeClr val="tx1"/>
          </a:solidFill>
          <a:latin typeface="Arial" charset="0"/>
          <a:cs typeface="Arial" charset="0"/>
        </a:defRPr>
      </a:lvl4pPr>
      <a:lvl5pPr marL="438150" indent="-438150" algn="l" rtl="0" eaLnBrk="0" fontAlgn="base" hangingPunct="0">
        <a:spcBef>
          <a:spcPct val="0"/>
        </a:spcBef>
        <a:spcAft>
          <a:spcPct val="0"/>
        </a:spcAft>
        <a:defRPr sz="1200">
          <a:solidFill>
            <a:schemeClr val="tx1"/>
          </a:solidFill>
          <a:latin typeface="Arial" charset="0"/>
          <a:cs typeface="Arial" charset="0"/>
        </a:defRPr>
      </a:lvl5pPr>
      <a:lvl6pPr marL="895350" indent="-438150" algn="l" rtl="0" fontAlgn="base">
        <a:spcBef>
          <a:spcPct val="0"/>
        </a:spcBef>
        <a:spcAft>
          <a:spcPct val="0"/>
        </a:spcAft>
        <a:defRPr sz="1200">
          <a:solidFill>
            <a:schemeClr val="tx1"/>
          </a:solidFill>
          <a:latin typeface="Arial" charset="0"/>
          <a:cs typeface="Arial" charset="0"/>
        </a:defRPr>
      </a:lvl6pPr>
      <a:lvl7pPr marL="1352550" indent="-438150" algn="l" rtl="0" fontAlgn="base">
        <a:spcBef>
          <a:spcPct val="0"/>
        </a:spcBef>
        <a:spcAft>
          <a:spcPct val="0"/>
        </a:spcAft>
        <a:defRPr sz="1200">
          <a:solidFill>
            <a:schemeClr val="tx1"/>
          </a:solidFill>
          <a:latin typeface="Arial" charset="0"/>
          <a:cs typeface="Arial" charset="0"/>
        </a:defRPr>
      </a:lvl7pPr>
      <a:lvl8pPr marL="1809750" indent="-438150" algn="l" rtl="0" fontAlgn="base">
        <a:spcBef>
          <a:spcPct val="0"/>
        </a:spcBef>
        <a:spcAft>
          <a:spcPct val="0"/>
        </a:spcAft>
        <a:defRPr sz="1200">
          <a:solidFill>
            <a:schemeClr val="tx1"/>
          </a:solidFill>
          <a:latin typeface="Arial" charset="0"/>
          <a:cs typeface="Arial" charset="0"/>
        </a:defRPr>
      </a:lvl8pPr>
      <a:lvl9pPr marL="2266950" indent="-438150" algn="l" rtl="0" fontAlgn="base">
        <a:spcBef>
          <a:spcPct val="0"/>
        </a:spcBef>
        <a:spcAft>
          <a:spcPct val="0"/>
        </a:spcAft>
        <a:defRPr sz="1200">
          <a:solidFill>
            <a:schemeClr val="tx1"/>
          </a:solidFill>
          <a:latin typeface="Arial" charset="0"/>
          <a:cs typeface="Arial" charset="0"/>
        </a:defRPr>
      </a:lvl9pPr>
    </p:titleStyle>
    <p:bodyStyle>
      <a:lvl1pPr marL="342900" indent="-342900" algn="l" rtl="0" eaLnBrk="0" fontAlgn="base" hangingPunct="0">
        <a:lnSpc>
          <a:spcPts val="1438"/>
        </a:lnSpc>
        <a:spcBef>
          <a:spcPts val="725"/>
        </a:spcBef>
        <a:spcAft>
          <a:spcPct val="0"/>
        </a:spcAft>
        <a:defRPr sz="1200" b="1" kern="1200">
          <a:solidFill>
            <a:schemeClr val="tx1"/>
          </a:solidFill>
          <a:latin typeface="Arial" pitchFamily="34" charset="0"/>
          <a:ea typeface="+mn-ea"/>
          <a:cs typeface="Arial" pitchFamily="34" charset="0"/>
        </a:defRPr>
      </a:lvl1pPr>
      <a:lvl2pPr marL="98425" indent="-984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2pPr>
      <a:lvl3pPr marL="266700" indent="-9207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3pPr>
      <a:lvl4pPr marL="438150" indent="-87313"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4pPr>
      <a:lvl5pPr marL="612775" indent="-85725" algn="l" rtl="0" eaLnBrk="0" fontAlgn="base" hangingPunct="0">
        <a:lnSpc>
          <a:spcPts val="1400"/>
        </a:lnSpc>
        <a:spcBef>
          <a:spcPct val="0"/>
        </a:spcBef>
        <a:spcAft>
          <a:spcPct val="0"/>
        </a:spcAft>
        <a:buFont typeface="Arial" charset="0"/>
        <a:buChar char="_"/>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mp logo"/>
          <p:cNvPicPr>
            <a:picLocks noChangeAspect="1" noChangeArrowheads="1"/>
          </p:cNvPicPr>
          <p:nvPr/>
        </p:nvPicPr>
        <p:blipFill>
          <a:blip r:embed="rId2" cstate="screen"/>
          <a:srcRect/>
          <a:stretch>
            <a:fillRect/>
          </a:stretch>
        </p:blipFill>
        <p:spPr bwMode="auto">
          <a:xfrm>
            <a:off x="509560" y="5668923"/>
            <a:ext cx="882414" cy="260407"/>
          </a:xfrm>
          <a:prstGeom prst="rect">
            <a:avLst/>
          </a:prstGeom>
          <a:noFill/>
          <a:ln w="9525">
            <a:noFill/>
            <a:miter lim="800000"/>
            <a:headEnd/>
            <a:tailEnd/>
          </a:ln>
        </p:spPr>
      </p:pic>
      <p:pic>
        <p:nvPicPr>
          <p:cNvPr id="1026" name="Picture 2" descr="F:\pro\arc\AX\003070\media\images\Mirvac_Logo_RGB.jpg"/>
          <p:cNvPicPr>
            <a:picLocks noChangeAspect="1" noChangeArrowheads="1"/>
          </p:cNvPicPr>
          <p:nvPr/>
        </p:nvPicPr>
        <p:blipFill>
          <a:blip r:embed="rId3" cstate="screen"/>
          <a:srcRect/>
          <a:stretch>
            <a:fillRect/>
          </a:stretch>
        </p:blipFill>
        <p:spPr bwMode="auto">
          <a:xfrm>
            <a:off x="509560" y="6052028"/>
            <a:ext cx="613206" cy="336554"/>
          </a:xfrm>
          <a:prstGeom prst="rect">
            <a:avLst/>
          </a:prstGeom>
          <a:noFill/>
        </p:spPr>
      </p:pic>
      <p:pic>
        <p:nvPicPr>
          <p:cNvPr id="26625" name="Picture 1" descr="K:\BRANDING ASSETS\Identity &amp; Guidelines\Logos\HASSELL_logo_RGB.jpg"/>
          <p:cNvPicPr>
            <a:picLocks noChangeAspect="1" noChangeArrowheads="1"/>
          </p:cNvPicPr>
          <p:nvPr/>
        </p:nvPicPr>
        <p:blipFill>
          <a:blip r:embed="rId4" cstate="screen"/>
          <a:srcRect/>
          <a:stretch>
            <a:fillRect/>
          </a:stretch>
        </p:blipFill>
        <p:spPr bwMode="auto">
          <a:xfrm>
            <a:off x="495272" y="6520422"/>
            <a:ext cx="935037" cy="215900"/>
          </a:xfrm>
          <a:prstGeom prst="rect">
            <a:avLst/>
          </a:prstGeom>
          <a:noFill/>
        </p:spPr>
      </p:pic>
      <p:pic>
        <p:nvPicPr>
          <p:cNvPr id="51" name="Picture 2" descr="F:\pro\arc\AX\003070\media\images\Aerial Photos\aerial 07b.jpg"/>
          <p:cNvPicPr>
            <a:picLocks noChangeAspect="1" noChangeArrowheads="1"/>
          </p:cNvPicPr>
          <p:nvPr/>
        </p:nvPicPr>
        <p:blipFill>
          <a:blip r:embed="rId5" cstate="screen"/>
          <a:srcRect/>
          <a:stretch>
            <a:fillRect/>
          </a:stretch>
        </p:blipFill>
        <p:spPr bwMode="auto">
          <a:xfrm>
            <a:off x="304754" y="279763"/>
            <a:ext cx="8534492" cy="5084052"/>
          </a:xfrm>
          <a:prstGeom prst="rect">
            <a:avLst/>
          </a:prstGeom>
          <a:noFill/>
        </p:spPr>
      </p:pic>
      <p:sp>
        <p:nvSpPr>
          <p:cNvPr id="52" name="Title 1"/>
          <p:cNvSpPr>
            <a:spLocks noGrp="1"/>
          </p:cNvSpPr>
          <p:nvPr>
            <p:ph type="ctrTitle"/>
          </p:nvPr>
        </p:nvSpPr>
        <p:spPr>
          <a:xfrm>
            <a:off x="404918" y="3183123"/>
            <a:ext cx="8524800" cy="1416371"/>
          </a:xfrm>
        </p:spPr>
        <p:txBody>
          <a:bodyPr vert="horz" wrap="square" numCol="1" compatLnSpc="1">
            <a:prstTxWarp prst="textNoShape">
              <a:avLst/>
            </a:prstTxWarp>
          </a:bodyPr>
          <a:lstStyle/>
          <a:p>
            <a:pPr>
              <a:lnSpc>
                <a:spcPct val="100000"/>
              </a:lnSpc>
              <a:defRPr/>
            </a:pPr>
            <a:r>
              <a:rPr sz="4000" b="1" cap="none" dirty="0" smtClean="0">
                <a:solidFill>
                  <a:schemeClr val="bg1"/>
                </a:solidFill>
                <a:effectLst>
                  <a:outerShdw blurRad="50800" dist="38100" dir="5400000" algn="t" rotWithShape="0">
                    <a:prstClr val="black">
                      <a:alpha val="40000"/>
                    </a:prstClr>
                  </a:outerShdw>
                </a:effectLst>
                <a:latin typeface="Arial" charset="0"/>
                <a:cs typeface="Arial" charset="0"/>
              </a:rPr>
              <a:t>71 MACQUARIE STREET</a:t>
            </a:r>
            <a:r>
              <a:rPr lang="en-AU" sz="4000" b="1" cap="none" dirty="0" smtClean="0">
                <a:solidFill>
                  <a:schemeClr val="bg1"/>
                </a:solidFill>
                <a:effectLst>
                  <a:outerShdw blurRad="50800" dist="38100" dir="5400000" algn="t" rotWithShape="0">
                    <a:prstClr val="black">
                      <a:alpha val="40000"/>
                    </a:prstClr>
                  </a:outerShdw>
                </a:effectLst>
                <a:latin typeface="Arial" charset="0"/>
                <a:cs typeface="Arial" charset="0"/>
              </a:rPr>
              <a:t>_ </a:t>
            </a:r>
            <a:r>
              <a:rPr sz="4400" b="1" cap="none" dirty="0" smtClean="0">
                <a:solidFill>
                  <a:schemeClr val="bg1"/>
                </a:solidFill>
                <a:effectLst>
                  <a:outerShdw blurRad="50800" dist="38100" dir="5400000" algn="t" rotWithShape="0">
                    <a:prstClr val="black">
                      <a:alpha val="40000"/>
                    </a:prstClr>
                  </a:outerShdw>
                </a:effectLst>
                <a:latin typeface="Arial" charset="0"/>
                <a:cs typeface="Arial" charset="0"/>
              </a:rPr>
              <a:t/>
            </a:r>
            <a:br>
              <a:rPr sz="4400" b="1" cap="none" dirty="0" smtClean="0">
                <a:solidFill>
                  <a:schemeClr val="bg1"/>
                </a:solidFill>
                <a:effectLst>
                  <a:outerShdw blurRad="50800" dist="38100" dir="5400000" algn="t" rotWithShape="0">
                    <a:prstClr val="black">
                      <a:alpha val="40000"/>
                    </a:prstClr>
                  </a:outerShdw>
                </a:effectLst>
                <a:latin typeface="Arial" charset="0"/>
                <a:cs typeface="Arial" charset="0"/>
              </a:rPr>
            </a:br>
            <a:r>
              <a:rPr sz="2000" b="1" cap="none" dirty="0" smtClean="0">
                <a:solidFill>
                  <a:schemeClr val="bg1"/>
                </a:solidFill>
                <a:effectLst>
                  <a:outerShdw blurRad="50800" dist="38100" dir="5400000" algn="t" rotWithShape="0">
                    <a:prstClr val="black">
                      <a:alpha val="40000"/>
                    </a:prstClr>
                  </a:outerShdw>
                </a:effectLst>
                <a:latin typeface="Arial" charset="0"/>
                <a:cs typeface="Arial" charset="0"/>
              </a:rPr>
              <a:t> </a:t>
            </a:r>
            <a:endParaRPr sz="4400" b="1" cap="none" dirty="0" smtClean="0">
              <a:solidFill>
                <a:schemeClr val="bg1"/>
              </a:solidFill>
              <a:effectLst>
                <a:outerShdw blurRad="50800" dist="38100" dir="5400000" algn="t" rotWithShape="0">
                  <a:prstClr val="black">
                    <a:alpha val="40000"/>
                  </a:prstClr>
                </a:outerShdw>
              </a:effectLst>
              <a:latin typeface="Arial" charset="0"/>
              <a:cs typeface="Arial" charset="0"/>
            </a:endParaRPr>
          </a:p>
        </p:txBody>
      </p:sp>
      <p:sp>
        <p:nvSpPr>
          <p:cNvPr id="53" name="Text Placeholder 4"/>
          <p:cNvSpPr>
            <a:spLocks noGrp="1"/>
          </p:cNvSpPr>
          <p:nvPr>
            <p:ph type="body" sz="quarter" idx="11"/>
          </p:nvPr>
        </p:nvSpPr>
        <p:spPr bwMode="auto">
          <a:xfrm>
            <a:off x="896205" y="4688574"/>
            <a:ext cx="2586037" cy="351937"/>
          </a:xfrm>
          <a:noFill/>
          <a:ln>
            <a:miter lim="800000"/>
            <a:headEnd/>
            <a:tailEnd/>
          </a:ln>
        </p:spPr>
        <p:txBody>
          <a:bodyPr vert="horz" wrap="square" numCol="1" anchor="t" anchorCtr="0" compatLnSpc="1">
            <a:prstTxWarp prst="textNoShape">
              <a:avLst/>
            </a:prstTxWarp>
          </a:bodyPr>
          <a:lstStyle/>
          <a:p>
            <a:pPr indent="0"/>
            <a:r>
              <a:rPr lang="en-AU" dirty="0" smtClean="0">
                <a:solidFill>
                  <a:schemeClr val="bg1"/>
                </a:solidFill>
                <a:latin typeface="Arial" charset="0"/>
                <a:cs typeface="Arial" charset="0"/>
              </a:rPr>
              <a:t>December 2010</a:t>
            </a:r>
            <a:endParaRPr lang="en-AU" dirty="0">
              <a:solidFill>
                <a:schemeClr val="bg1"/>
              </a:solidFill>
              <a:latin typeface="Arial" charset="0"/>
              <a:cs typeface="Arial" charset="0"/>
            </a:endParaRPr>
          </a:p>
          <a:p>
            <a:pPr indent="0"/>
            <a:endParaRPr lang="en-AU" dirty="0">
              <a:solidFill>
                <a:schemeClr val="bg1"/>
              </a:solidFill>
              <a:latin typeface="Arial" charset="0"/>
              <a:cs typeface="Arial"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F:\pro\arc\AX\003070\media\ppoint\temp images\V3_01_existing_01.jpg"/>
          <p:cNvPicPr>
            <a:picLocks noChangeAspect="1" noChangeArrowheads="1"/>
          </p:cNvPicPr>
          <p:nvPr/>
        </p:nvPicPr>
        <p:blipFill>
          <a:blip r:embed="rId2" cstate="screen"/>
          <a:srcRect/>
          <a:stretch>
            <a:fillRect/>
          </a:stretch>
        </p:blipFill>
        <p:spPr bwMode="auto">
          <a:xfrm>
            <a:off x="5357819" y="1898624"/>
            <a:ext cx="3438520" cy="1972324"/>
          </a:xfrm>
          <a:prstGeom prst="rect">
            <a:avLst/>
          </a:prstGeom>
          <a:noFill/>
        </p:spPr>
      </p:pic>
      <p:pic>
        <p:nvPicPr>
          <p:cNvPr id="45" name="Picture 2" descr="F:\pro\arc\AX\003070\media\ppoint\temp images\V2_01_existing_01.jpg"/>
          <p:cNvPicPr>
            <a:picLocks noChangeAspect="1" noChangeArrowheads="1"/>
          </p:cNvPicPr>
          <p:nvPr/>
        </p:nvPicPr>
        <p:blipFill>
          <a:blip r:embed="rId3" cstate="screen"/>
          <a:srcRect/>
          <a:stretch>
            <a:fillRect/>
          </a:stretch>
        </p:blipFill>
        <p:spPr bwMode="auto">
          <a:xfrm>
            <a:off x="1714480" y="1905321"/>
            <a:ext cx="3429024" cy="1966876"/>
          </a:xfrm>
          <a:prstGeom prst="rect">
            <a:avLst/>
          </a:prstGeom>
          <a:noFill/>
        </p:spPr>
      </p:pic>
      <p:pic>
        <p:nvPicPr>
          <p:cNvPr id="47" name="Picture 1" descr="F:\pro\arc\AX\003070\media\ppoint\temp images\V2_01_opt05_04.jpg"/>
          <p:cNvPicPr>
            <a:picLocks noChangeAspect="1" noChangeArrowheads="1"/>
          </p:cNvPicPr>
          <p:nvPr/>
        </p:nvPicPr>
        <p:blipFill>
          <a:blip r:embed="rId4" cstate="screen"/>
          <a:srcRect/>
          <a:stretch>
            <a:fillRect/>
          </a:stretch>
        </p:blipFill>
        <p:spPr bwMode="auto">
          <a:xfrm>
            <a:off x="1714480" y="4286256"/>
            <a:ext cx="3429024" cy="1966877"/>
          </a:xfrm>
          <a:prstGeom prst="rect">
            <a:avLst/>
          </a:prstGeom>
          <a:noFill/>
        </p:spPr>
      </p:pic>
      <p:sp>
        <p:nvSpPr>
          <p:cNvPr id="48" name="Text Placeholder 3"/>
          <p:cNvSpPr txBox="1">
            <a:spLocks/>
          </p:cNvSpPr>
          <p:nvPr/>
        </p:nvSpPr>
        <p:spPr bwMode="auto">
          <a:xfrm>
            <a:off x="1785918" y="1949458"/>
            <a:ext cx="2077084" cy="758763"/>
          </a:xfrm>
          <a:prstGeom prst="rect">
            <a:avLst/>
          </a:prstGeom>
          <a:noFill/>
          <a:ln w="9525">
            <a:noFill/>
            <a:miter lim="800000"/>
            <a:headEnd/>
            <a:tailEnd/>
          </a:ln>
        </p:spPr>
        <p:txBody>
          <a:bodyPr lIns="0" tIns="0" rIns="0" bIns="0" anchor="t"/>
          <a:lstStyle/>
          <a:p>
            <a:pPr marL="180975" indent="-180975">
              <a:lnSpc>
                <a:spcPts val="1200"/>
              </a:lnSpc>
            </a:pPr>
            <a:r>
              <a:rPr lang="en-US" sz="800" b="1" dirty="0" smtClean="0">
                <a:solidFill>
                  <a:schemeClr val="bg1"/>
                </a:solidFill>
                <a:cs typeface="Arial" charset="0"/>
              </a:rPr>
              <a:t>View 1 - Quay Apartments RL 45 </a:t>
            </a:r>
            <a:r>
              <a:rPr lang="en-US" sz="800" b="1" dirty="0">
                <a:solidFill>
                  <a:schemeClr val="bg1"/>
                </a:solidFill>
                <a:cs typeface="Arial" charset="0"/>
              </a:rPr>
              <a:t>(</a:t>
            </a:r>
            <a:r>
              <a:rPr lang="en-US" sz="800" b="1" dirty="0" smtClean="0">
                <a:solidFill>
                  <a:schemeClr val="bg1"/>
                </a:solidFill>
                <a:cs typeface="Arial" charset="0"/>
              </a:rPr>
              <a:t>approx)</a:t>
            </a:r>
            <a:endParaRPr lang="en-AU" sz="800" b="1" dirty="0">
              <a:solidFill>
                <a:schemeClr val="bg1"/>
              </a:solidFill>
              <a:cs typeface="Arial" charset="0"/>
            </a:endParaRPr>
          </a:p>
        </p:txBody>
      </p:sp>
      <p:pic>
        <p:nvPicPr>
          <p:cNvPr id="49" name="Picture 48" descr="concept3"/>
          <p:cNvPicPr>
            <a:picLocks noChangeAspect="1" noChangeArrowheads="1"/>
          </p:cNvPicPr>
          <p:nvPr/>
        </p:nvPicPr>
        <p:blipFill>
          <a:blip r:embed="rId5" cstate="screen"/>
          <a:srcRect/>
          <a:stretch>
            <a:fillRect/>
          </a:stretch>
        </p:blipFill>
        <p:spPr bwMode="auto">
          <a:xfrm>
            <a:off x="7149081" y="211938"/>
            <a:ext cx="1542481" cy="1433499"/>
          </a:xfrm>
          <a:prstGeom prst="rect">
            <a:avLst/>
          </a:prstGeom>
          <a:noFill/>
          <a:ln w="9525">
            <a:noFill/>
            <a:miter lim="800000"/>
            <a:headEnd/>
            <a:tailEnd/>
          </a:ln>
        </p:spPr>
      </p:pic>
      <p:pic>
        <p:nvPicPr>
          <p:cNvPr id="51" name="Picture 1" descr="F:\pro\arc\AX\003070\media\ppoint\temp images\V3_01_opt05_04.jpg"/>
          <p:cNvPicPr>
            <a:picLocks noChangeAspect="1" noChangeArrowheads="1"/>
          </p:cNvPicPr>
          <p:nvPr/>
        </p:nvPicPr>
        <p:blipFill>
          <a:blip r:embed="rId6" cstate="screen"/>
          <a:srcRect/>
          <a:stretch>
            <a:fillRect/>
          </a:stretch>
        </p:blipFill>
        <p:spPr bwMode="auto">
          <a:xfrm>
            <a:off x="5367315" y="4286256"/>
            <a:ext cx="3429024" cy="1966877"/>
          </a:xfrm>
          <a:prstGeom prst="rect">
            <a:avLst/>
          </a:prstGeom>
          <a:noFill/>
        </p:spPr>
      </p:pic>
      <p:sp>
        <p:nvSpPr>
          <p:cNvPr id="35" name="Text Placeholder 3"/>
          <p:cNvSpPr txBox="1">
            <a:spLocks/>
          </p:cNvSpPr>
          <p:nvPr/>
        </p:nvSpPr>
        <p:spPr bwMode="auto">
          <a:xfrm>
            <a:off x="2258108" y="2115682"/>
            <a:ext cx="2065337" cy="271462"/>
          </a:xfrm>
          <a:prstGeom prst="rect">
            <a:avLst/>
          </a:prstGeom>
          <a:noFill/>
          <a:ln w="9525">
            <a:noFill/>
            <a:miter lim="800000"/>
            <a:headEnd/>
            <a:tailEnd/>
          </a:ln>
        </p:spPr>
        <p:txBody>
          <a:bodyPr lIns="0" tIns="0" rIns="0" bIns="0"/>
          <a:lstStyle/>
          <a:p>
            <a:pPr marL="180975" indent="-180975" algn="r">
              <a:lnSpc>
                <a:spcPts val="1200"/>
              </a:lnSpc>
              <a:defRPr/>
            </a:pPr>
            <a:r>
              <a:rPr lang="en-US" sz="800" b="1" dirty="0">
                <a:solidFill>
                  <a:srgbClr val="FF0000"/>
                </a:solidFill>
                <a:cs typeface="Arial" charset="0"/>
              </a:rPr>
              <a:t>Existing Building – max RL 67.23</a:t>
            </a:r>
            <a:endParaRPr lang="en-AU" sz="800" b="1" dirty="0">
              <a:solidFill>
                <a:srgbClr val="FF0000"/>
              </a:solidFill>
              <a:cs typeface="Arial" charset="0"/>
            </a:endParaRPr>
          </a:p>
        </p:txBody>
      </p:sp>
      <p:sp>
        <p:nvSpPr>
          <p:cNvPr id="36" name="Text Placeholder 3"/>
          <p:cNvSpPr txBox="1">
            <a:spLocks/>
          </p:cNvSpPr>
          <p:nvPr/>
        </p:nvSpPr>
        <p:spPr bwMode="auto">
          <a:xfrm>
            <a:off x="2074834" y="2541566"/>
            <a:ext cx="1993900" cy="271462"/>
          </a:xfrm>
          <a:prstGeom prst="rect">
            <a:avLst/>
          </a:prstGeom>
          <a:noFill/>
          <a:ln w="9525">
            <a:noFill/>
            <a:miter lim="800000"/>
            <a:headEnd/>
            <a:tailEnd/>
          </a:ln>
        </p:spPr>
        <p:txBody>
          <a:bodyPr lIns="0" tIns="0" rIns="0" bIns="0"/>
          <a:lstStyle/>
          <a:p>
            <a:pPr marL="180975" indent="-180975" algn="r">
              <a:lnSpc>
                <a:spcPts val="1200"/>
              </a:lnSpc>
              <a:defRPr/>
            </a:pPr>
            <a:r>
              <a:rPr lang="en-US" sz="800" b="1" dirty="0">
                <a:solidFill>
                  <a:srgbClr val="FF0000"/>
                </a:solidFill>
                <a:cs typeface="Arial" charset="0"/>
              </a:rPr>
              <a:t>Quay Grand – max RL 46.7</a:t>
            </a:r>
            <a:endParaRPr lang="en-AU" sz="800" b="1" dirty="0">
              <a:solidFill>
                <a:srgbClr val="FF0000"/>
              </a:solidFill>
              <a:cs typeface="Arial" charset="0"/>
            </a:endParaRPr>
          </a:p>
        </p:txBody>
      </p:sp>
      <p:cxnSp>
        <p:nvCxnSpPr>
          <p:cNvPr id="37" name="Straight Arrow Connector 36"/>
          <p:cNvCxnSpPr/>
          <p:nvPr/>
        </p:nvCxnSpPr>
        <p:spPr>
          <a:xfrm>
            <a:off x="4388519" y="2172830"/>
            <a:ext cx="39608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894134" y="2790806"/>
            <a:ext cx="500065" cy="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 Placeholder 3"/>
          <p:cNvSpPr txBox="1">
            <a:spLocks/>
          </p:cNvSpPr>
          <p:nvPr/>
        </p:nvSpPr>
        <p:spPr bwMode="auto">
          <a:xfrm>
            <a:off x="1406939" y="3637370"/>
            <a:ext cx="1993900" cy="271463"/>
          </a:xfrm>
          <a:prstGeom prst="rect">
            <a:avLst/>
          </a:prstGeom>
          <a:noFill/>
          <a:ln w="9525">
            <a:noFill/>
            <a:miter lim="800000"/>
            <a:headEnd/>
            <a:tailEnd/>
          </a:ln>
        </p:spPr>
        <p:txBody>
          <a:bodyPr lIns="0" tIns="0" rIns="0" bIns="0"/>
          <a:lstStyle/>
          <a:p>
            <a:pPr marL="180975" indent="-180975" algn="r">
              <a:lnSpc>
                <a:spcPts val="1200"/>
              </a:lnSpc>
              <a:defRPr/>
            </a:pPr>
            <a:r>
              <a:rPr lang="en-US" sz="800" b="1" dirty="0">
                <a:solidFill>
                  <a:srgbClr val="FF0000"/>
                </a:solidFill>
                <a:cs typeface="Arial" charset="0"/>
              </a:rPr>
              <a:t>Circular Quay – RL 2.8</a:t>
            </a:r>
            <a:endParaRPr lang="en-AU" sz="800" b="1" dirty="0">
              <a:solidFill>
                <a:srgbClr val="FF0000"/>
              </a:solidFill>
              <a:cs typeface="Arial" charset="0"/>
            </a:endParaRPr>
          </a:p>
        </p:txBody>
      </p:sp>
      <p:cxnSp>
        <p:nvCxnSpPr>
          <p:cNvPr id="40" name="Straight Arrow Connector 39"/>
          <p:cNvCxnSpPr/>
          <p:nvPr/>
        </p:nvCxnSpPr>
        <p:spPr>
          <a:xfrm>
            <a:off x="3472276" y="3692933"/>
            <a:ext cx="363538"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 Placeholder 3"/>
          <p:cNvSpPr txBox="1">
            <a:spLocks/>
          </p:cNvSpPr>
          <p:nvPr/>
        </p:nvSpPr>
        <p:spPr bwMode="auto">
          <a:xfrm>
            <a:off x="5423874" y="4313311"/>
            <a:ext cx="2077084" cy="758763"/>
          </a:xfrm>
          <a:prstGeom prst="rect">
            <a:avLst/>
          </a:prstGeom>
          <a:noFill/>
          <a:ln w="9525">
            <a:noFill/>
            <a:miter lim="800000"/>
            <a:headEnd/>
            <a:tailEnd/>
          </a:ln>
        </p:spPr>
        <p:txBody>
          <a:bodyPr lIns="0" tIns="0" rIns="0" bIns="0" anchor="t"/>
          <a:lstStyle/>
          <a:p>
            <a:pPr marL="180975" indent="-180975">
              <a:lnSpc>
                <a:spcPts val="1200"/>
              </a:lnSpc>
            </a:pPr>
            <a:r>
              <a:rPr lang="en-US" sz="800" b="1" dirty="0" smtClean="0">
                <a:solidFill>
                  <a:schemeClr val="bg1"/>
                </a:solidFill>
                <a:cs typeface="Arial" charset="0"/>
              </a:rPr>
              <a:t>View 2 - Quay Apartments RL 67 </a:t>
            </a:r>
            <a:r>
              <a:rPr lang="en-US" sz="800" b="1" dirty="0">
                <a:solidFill>
                  <a:schemeClr val="bg1"/>
                </a:solidFill>
                <a:cs typeface="Arial" charset="0"/>
              </a:rPr>
              <a:t>(</a:t>
            </a:r>
            <a:r>
              <a:rPr lang="en-US" sz="800" b="1" dirty="0" smtClean="0">
                <a:solidFill>
                  <a:schemeClr val="bg1"/>
                </a:solidFill>
                <a:cs typeface="Arial" charset="0"/>
              </a:rPr>
              <a:t>approx)</a:t>
            </a:r>
            <a:endParaRPr lang="en-AU" sz="800" b="1" dirty="0">
              <a:solidFill>
                <a:schemeClr val="bg1"/>
              </a:solidFill>
              <a:cs typeface="Arial" charset="0"/>
            </a:endParaRPr>
          </a:p>
        </p:txBody>
      </p:sp>
      <p:sp>
        <p:nvSpPr>
          <p:cNvPr id="66"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lvl="0" indent="-438150">
              <a:defRPr/>
            </a:pPr>
            <a:r>
              <a:rPr lang="en-AU" sz="1400" dirty="0" smtClean="0">
                <a:latin typeface="Arial Black" pitchFamily="34" charset="0"/>
                <a:ea typeface="+mj-ea"/>
                <a:cs typeface="Arial" charset="0"/>
              </a:rPr>
              <a:t>	</a:t>
            </a:r>
            <a:r>
              <a:rPr lang="en-AU" sz="1400" dirty="0" smtClean="0">
                <a:latin typeface="Arial" pitchFamily="34" charset="0"/>
                <a:cs typeface="Arial" pitchFamily="34" charset="0"/>
              </a:rPr>
              <a:t>Proposed </a:t>
            </a:r>
            <a:r>
              <a:rPr lang="en-AU" sz="1400" dirty="0" smtClean="0">
                <a:latin typeface="Arial" pitchFamily="34" charset="0"/>
                <a:ea typeface="+mj-ea"/>
                <a:cs typeface="Arial" pitchFamily="34" charset="0"/>
              </a:rPr>
              <a:t>View Impact Analysis</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cxnSp>
        <p:nvCxnSpPr>
          <p:cNvPr id="72" name="Straight Connector 71"/>
          <p:cNvCxnSpPr/>
          <p:nvPr/>
        </p:nvCxnSpPr>
        <p:spPr>
          <a:xfrm>
            <a:off x="306388" y="4113202"/>
            <a:ext cx="8489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bwMode="auto">
          <a:xfrm>
            <a:off x="5423874" y="1928802"/>
            <a:ext cx="2077084" cy="758763"/>
          </a:xfrm>
          <a:prstGeom prst="rect">
            <a:avLst/>
          </a:prstGeom>
          <a:noFill/>
          <a:ln w="9525">
            <a:noFill/>
            <a:miter lim="800000"/>
            <a:headEnd/>
            <a:tailEnd/>
          </a:ln>
        </p:spPr>
        <p:txBody>
          <a:bodyPr lIns="0" tIns="0" rIns="0" bIns="0" anchor="t"/>
          <a:lstStyle/>
          <a:p>
            <a:pPr marL="180975" indent="-180975">
              <a:lnSpc>
                <a:spcPts val="1200"/>
              </a:lnSpc>
            </a:pPr>
            <a:r>
              <a:rPr lang="en-US" sz="800" b="1" dirty="0" smtClean="0">
                <a:solidFill>
                  <a:schemeClr val="bg1"/>
                </a:solidFill>
                <a:cs typeface="Arial" charset="0"/>
              </a:rPr>
              <a:t>View 2 - Quay Apartments RL 67 </a:t>
            </a:r>
            <a:r>
              <a:rPr lang="en-US" sz="800" b="1" dirty="0">
                <a:solidFill>
                  <a:schemeClr val="bg1"/>
                </a:solidFill>
                <a:cs typeface="Arial" charset="0"/>
              </a:rPr>
              <a:t>(</a:t>
            </a:r>
            <a:r>
              <a:rPr lang="en-US" sz="800" b="1" dirty="0" smtClean="0">
                <a:solidFill>
                  <a:schemeClr val="bg1"/>
                </a:solidFill>
                <a:cs typeface="Arial" charset="0"/>
              </a:rPr>
              <a:t>approx)</a:t>
            </a:r>
            <a:endParaRPr lang="en-AU" sz="800" b="1" dirty="0">
              <a:solidFill>
                <a:schemeClr val="bg1"/>
              </a:solidFill>
              <a:cs typeface="Arial" charset="0"/>
            </a:endParaRPr>
          </a:p>
        </p:txBody>
      </p:sp>
      <p:sp>
        <p:nvSpPr>
          <p:cNvPr id="76" name="Text Placeholder 3"/>
          <p:cNvSpPr txBox="1">
            <a:spLocks/>
          </p:cNvSpPr>
          <p:nvPr/>
        </p:nvSpPr>
        <p:spPr bwMode="auto">
          <a:xfrm>
            <a:off x="1780536" y="4313311"/>
            <a:ext cx="2077084" cy="758763"/>
          </a:xfrm>
          <a:prstGeom prst="rect">
            <a:avLst/>
          </a:prstGeom>
          <a:noFill/>
          <a:ln w="9525">
            <a:noFill/>
            <a:miter lim="800000"/>
            <a:headEnd/>
            <a:tailEnd/>
          </a:ln>
        </p:spPr>
        <p:txBody>
          <a:bodyPr lIns="0" tIns="0" rIns="0" bIns="0" anchor="t"/>
          <a:lstStyle/>
          <a:p>
            <a:pPr marL="180975" indent="-180975">
              <a:lnSpc>
                <a:spcPts val="1200"/>
              </a:lnSpc>
            </a:pPr>
            <a:r>
              <a:rPr lang="en-US" sz="800" b="1" dirty="0" smtClean="0">
                <a:solidFill>
                  <a:schemeClr val="bg1"/>
                </a:solidFill>
                <a:cs typeface="Arial" charset="0"/>
              </a:rPr>
              <a:t>View 1 - Quay Apartments RL 45 </a:t>
            </a:r>
            <a:r>
              <a:rPr lang="en-US" sz="800" b="1" dirty="0">
                <a:solidFill>
                  <a:schemeClr val="bg1"/>
                </a:solidFill>
                <a:cs typeface="Arial" charset="0"/>
              </a:rPr>
              <a:t>(</a:t>
            </a:r>
            <a:r>
              <a:rPr lang="en-US" sz="800" b="1" dirty="0" smtClean="0">
                <a:solidFill>
                  <a:schemeClr val="bg1"/>
                </a:solidFill>
                <a:cs typeface="Arial" charset="0"/>
              </a:rPr>
              <a:t>approx)</a:t>
            </a:r>
            <a:endParaRPr lang="en-AU" sz="800" b="1" dirty="0">
              <a:solidFill>
                <a:schemeClr val="bg1"/>
              </a:solidFill>
              <a:cs typeface="Arial" charset="0"/>
            </a:endParaRPr>
          </a:p>
        </p:txBody>
      </p:sp>
      <p:sp>
        <p:nvSpPr>
          <p:cNvPr id="77" name="Text Placeholder 3"/>
          <p:cNvSpPr txBox="1">
            <a:spLocks/>
          </p:cNvSpPr>
          <p:nvPr/>
        </p:nvSpPr>
        <p:spPr bwMode="auto">
          <a:xfrm>
            <a:off x="264260" y="1274848"/>
            <a:ext cx="8308268" cy="153888"/>
          </a:xfrm>
          <a:prstGeom prst="rect">
            <a:avLst/>
          </a:prstGeom>
          <a:noFill/>
          <a:ln w="9525">
            <a:noFill/>
            <a:miter lim="800000"/>
            <a:headEnd/>
            <a:tailEnd/>
          </a:ln>
        </p:spPr>
        <p:txBody>
          <a:bodyPr wrap="square" lIns="0" tIns="0" rIns="0" bIns="0" anchor="t">
            <a:spAutoFit/>
          </a:bodyPr>
          <a:lstStyle/>
          <a:p>
            <a:pPr marL="180975" indent="-180975">
              <a:lnSpc>
                <a:spcPts val="1200"/>
              </a:lnSpc>
            </a:pPr>
            <a:r>
              <a:rPr lang="en-US" sz="1200" dirty="0" smtClean="0">
                <a:cs typeface="Arial" charset="0"/>
              </a:rPr>
              <a:t>  _Negligible impact to views from neighbouring residential properties </a:t>
            </a:r>
            <a:endParaRPr lang="en-AU" sz="1000" dirty="0">
              <a:cs typeface="Arial" charset="0"/>
            </a:endParaRPr>
          </a:p>
        </p:txBody>
      </p:sp>
      <p:sp>
        <p:nvSpPr>
          <p:cNvPr id="22" name="Text Placeholder 3"/>
          <p:cNvSpPr txBox="1">
            <a:spLocks/>
          </p:cNvSpPr>
          <p:nvPr/>
        </p:nvSpPr>
        <p:spPr bwMode="auto">
          <a:xfrm>
            <a:off x="306388" y="1887261"/>
            <a:ext cx="4013200"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Existing_</a:t>
            </a:r>
          </a:p>
        </p:txBody>
      </p:sp>
      <p:sp>
        <p:nvSpPr>
          <p:cNvPr id="23" name="Text Placeholder 3"/>
          <p:cNvSpPr txBox="1">
            <a:spLocks/>
          </p:cNvSpPr>
          <p:nvPr/>
        </p:nvSpPr>
        <p:spPr bwMode="auto">
          <a:xfrm>
            <a:off x="306388" y="4309456"/>
            <a:ext cx="4013200"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Proposed_</a:t>
            </a:r>
          </a:p>
          <a:p>
            <a:pPr marL="180975" indent="-180975">
              <a:lnSpc>
                <a:spcPts val="1200"/>
              </a:lnSpc>
            </a:pPr>
            <a:r>
              <a:rPr lang="en-US" sz="1000" dirty="0" smtClean="0">
                <a:cs typeface="Arial" charset="0"/>
              </a:rPr>
              <a:t>Integrated Development</a:t>
            </a:r>
            <a:endParaRPr lang="en-AU" sz="1000" dirty="0">
              <a:cs typeface="Arial" charset="0"/>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5643570" y="1088014"/>
          <a:ext cx="3218260" cy="4988918"/>
        </p:xfrm>
        <a:graphic>
          <a:graphicData uri="http://schemas.openxmlformats.org/presentationml/2006/ole">
            <p:oleObj spid="_x0000_s91138" name="Image" r:id="rId3" imgW="8965079" imgH="13892063" progId="Photoshop.Image.11">
              <p:embed/>
            </p:oleObj>
          </a:graphicData>
        </a:graphic>
      </p:graphicFrame>
      <p:graphicFrame>
        <p:nvGraphicFramePr>
          <p:cNvPr id="91137" name="Object 1"/>
          <p:cNvGraphicFramePr>
            <a:graphicFrameLocks noChangeAspect="1"/>
          </p:cNvGraphicFramePr>
          <p:nvPr/>
        </p:nvGraphicFramePr>
        <p:xfrm>
          <a:off x="-355085" y="2526182"/>
          <a:ext cx="6034088" cy="4267200"/>
        </p:xfrm>
        <a:graphic>
          <a:graphicData uri="http://schemas.openxmlformats.org/presentationml/2006/ole">
            <p:oleObj spid="_x0000_s91137" name="Acrobat Document" r:id="rId4" imgW="8575200" imgH="6062400" progId="AcroExch.Document.7">
              <p:embed/>
            </p:oleObj>
          </a:graphicData>
        </a:graphic>
      </p:graphicFrame>
      <p:cxnSp>
        <p:nvCxnSpPr>
          <p:cNvPr id="10" name="Straight Connector 9"/>
          <p:cNvCxnSpPr/>
          <p:nvPr/>
        </p:nvCxnSpPr>
        <p:spPr>
          <a:xfrm rot="16200000" flipH="1">
            <a:off x="4672167" y="4149965"/>
            <a:ext cx="567515" cy="567515"/>
          </a:xfrm>
          <a:prstGeom prst="line">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 name="Group 37"/>
          <p:cNvGrpSpPr/>
          <p:nvPr/>
        </p:nvGrpSpPr>
        <p:grpSpPr>
          <a:xfrm>
            <a:off x="4351643" y="3830922"/>
            <a:ext cx="309343" cy="306222"/>
            <a:chOff x="3128467" y="3255263"/>
            <a:chExt cx="966826" cy="957072"/>
          </a:xfrm>
        </p:grpSpPr>
        <p:sp>
          <p:nvSpPr>
            <p:cNvPr id="12" name="Oval 11"/>
            <p:cNvSpPr/>
            <p:nvPr/>
          </p:nvSpPr>
          <p:spPr>
            <a:xfrm>
              <a:off x="3394253" y="3516102"/>
              <a:ext cx="463367" cy="463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Connector 12"/>
            <p:cNvCxnSpPr/>
            <p:nvPr/>
          </p:nvCxnSpPr>
          <p:spPr>
            <a:xfrm rot="5400000" flipH="1" flipV="1">
              <a:off x="3518611" y="3357676"/>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3524707" y="4109922"/>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H="1" flipV="1">
              <a:off x="3890467" y="3744162"/>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H="1" flipV="1">
              <a:off x="3128467" y="3742943"/>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700000" flipH="1" flipV="1">
              <a:off x="3808781" y="4013605"/>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2700000" flipH="1" flipV="1">
              <a:off x="3244291" y="3471062"/>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8100000" flipH="1" flipV="1">
              <a:off x="3792931" y="3485693"/>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8100000" flipH="1" flipV="1">
              <a:off x="3221126" y="4003854"/>
              <a:ext cx="2048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TextBox 8"/>
          <p:cNvSpPr txBox="1">
            <a:spLocks noChangeArrowheads="1"/>
          </p:cNvSpPr>
          <p:nvPr/>
        </p:nvSpPr>
        <p:spPr bwMode="auto">
          <a:xfrm>
            <a:off x="652321" y="3067774"/>
            <a:ext cx="1271456" cy="176410"/>
          </a:xfrm>
          <a:prstGeom prst="rect">
            <a:avLst/>
          </a:prstGeom>
          <a:noFill/>
          <a:ln w="9525">
            <a:noFill/>
            <a:miter lim="800000"/>
            <a:headEnd/>
            <a:tailEnd/>
          </a:ln>
        </p:spPr>
        <p:txBody>
          <a:bodyPr wrap="square">
            <a:spAutoFit/>
          </a:bodyPr>
          <a:lstStyle/>
          <a:p>
            <a:r>
              <a:rPr lang="en-AU" sz="900" dirty="0" smtClean="0">
                <a:solidFill>
                  <a:srgbClr val="FF0000"/>
                </a:solidFill>
              </a:rPr>
              <a:t>Top Of Existing Parapet</a:t>
            </a:r>
            <a:endParaRPr lang="en-AU" sz="900" dirty="0">
              <a:solidFill>
                <a:srgbClr val="FF0000"/>
              </a:solidFill>
            </a:endParaRPr>
          </a:p>
        </p:txBody>
      </p:sp>
      <p:cxnSp>
        <p:nvCxnSpPr>
          <p:cNvPr id="22" name="Straight Connector 21"/>
          <p:cNvCxnSpPr/>
          <p:nvPr/>
        </p:nvCxnSpPr>
        <p:spPr>
          <a:xfrm rot="5400000">
            <a:off x="344595" y="3859461"/>
            <a:ext cx="895874"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8"/>
          <p:cNvSpPr txBox="1">
            <a:spLocks noChangeArrowheads="1"/>
          </p:cNvSpPr>
          <p:nvPr/>
        </p:nvSpPr>
        <p:spPr bwMode="auto">
          <a:xfrm>
            <a:off x="889255" y="3446022"/>
            <a:ext cx="1480778" cy="369332"/>
          </a:xfrm>
          <a:prstGeom prst="rect">
            <a:avLst/>
          </a:prstGeom>
          <a:noFill/>
          <a:ln w="9525">
            <a:noFill/>
            <a:miter lim="800000"/>
            <a:headEnd/>
            <a:tailEnd/>
          </a:ln>
        </p:spPr>
        <p:txBody>
          <a:bodyPr wrap="square">
            <a:spAutoFit/>
          </a:bodyPr>
          <a:lstStyle/>
          <a:p>
            <a:r>
              <a:rPr lang="en-AU" sz="900" dirty="0" smtClean="0">
                <a:solidFill>
                  <a:srgbClr val="FF0000"/>
                </a:solidFill>
              </a:rPr>
              <a:t>Top Of Existing </a:t>
            </a:r>
          </a:p>
          <a:p>
            <a:r>
              <a:rPr lang="en-AU" sz="900" dirty="0" smtClean="0">
                <a:solidFill>
                  <a:srgbClr val="FF0000"/>
                </a:solidFill>
              </a:rPr>
              <a:t>Service Shed</a:t>
            </a:r>
            <a:endParaRPr lang="en-AU" sz="900" dirty="0">
              <a:solidFill>
                <a:srgbClr val="FF0000"/>
              </a:solidFill>
            </a:endParaRPr>
          </a:p>
        </p:txBody>
      </p:sp>
      <p:cxnSp>
        <p:nvCxnSpPr>
          <p:cNvPr id="24" name="Straight Connector 23"/>
          <p:cNvCxnSpPr/>
          <p:nvPr/>
        </p:nvCxnSpPr>
        <p:spPr>
          <a:xfrm rot="5400000">
            <a:off x="940915" y="3860764"/>
            <a:ext cx="170860"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8"/>
          <p:cNvSpPr txBox="1">
            <a:spLocks noChangeArrowheads="1"/>
          </p:cNvSpPr>
          <p:nvPr/>
        </p:nvSpPr>
        <p:spPr bwMode="auto">
          <a:xfrm>
            <a:off x="2052277" y="3531291"/>
            <a:ext cx="1480778" cy="176410"/>
          </a:xfrm>
          <a:prstGeom prst="rect">
            <a:avLst/>
          </a:prstGeom>
          <a:noFill/>
          <a:ln w="9525">
            <a:noFill/>
            <a:miter lim="800000"/>
            <a:headEnd/>
            <a:tailEnd/>
          </a:ln>
        </p:spPr>
        <p:txBody>
          <a:bodyPr wrap="square">
            <a:spAutoFit/>
          </a:bodyPr>
          <a:lstStyle/>
          <a:p>
            <a:r>
              <a:rPr lang="en-AU" sz="900" dirty="0" smtClean="0"/>
              <a:t>Potential Lift / Service Zone</a:t>
            </a:r>
            <a:endParaRPr lang="en-AU" sz="900" dirty="0"/>
          </a:p>
        </p:txBody>
      </p:sp>
      <p:cxnSp>
        <p:nvCxnSpPr>
          <p:cNvPr id="26" name="Straight Connector 25"/>
          <p:cNvCxnSpPr/>
          <p:nvPr/>
        </p:nvCxnSpPr>
        <p:spPr>
          <a:xfrm rot="5400000">
            <a:off x="2103938" y="3960662"/>
            <a:ext cx="170860"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8"/>
          <p:cNvSpPr txBox="1">
            <a:spLocks noChangeArrowheads="1"/>
          </p:cNvSpPr>
          <p:nvPr/>
        </p:nvSpPr>
        <p:spPr bwMode="auto">
          <a:xfrm>
            <a:off x="3275095" y="3818326"/>
            <a:ext cx="1480778" cy="176410"/>
          </a:xfrm>
          <a:prstGeom prst="rect">
            <a:avLst/>
          </a:prstGeom>
          <a:noFill/>
          <a:ln w="9525">
            <a:noFill/>
            <a:miter lim="800000"/>
            <a:headEnd/>
            <a:tailEnd/>
          </a:ln>
        </p:spPr>
        <p:txBody>
          <a:bodyPr wrap="square">
            <a:spAutoFit/>
          </a:bodyPr>
          <a:lstStyle/>
          <a:p>
            <a:r>
              <a:rPr lang="en-AU" sz="900" dirty="0" smtClean="0"/>
              <a:t>Top Of Proposed Parapet</a:t>
            </a:r>
            <a:endParaRPr lang="en-AU" sz="900" dirty="0"/>
          </a:p>
        </p:txBody>
      </p:sp>
      <p:cxnSp>
        <p:nvCxnSpPr>
          <p:cNvPr id="28" name="Straight Connector 27"/>
          <p:cNvCxnSpPr/>
          <p:nvPr/>
        </p:nvCxnSpPr>
        <p:spPr>
          <a:xfrm rot="5400000">
            <a:off x="3341385" y="4225753"/>
            <a:ext cx="170860"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6291067" y="3047472"/>
            <a:ext cx="1587399" cy="1455724"/>
          </a:xfrm>
          <a:custGeom>
            <a:avLst/>
            <a:gdLst>
              <a:gd name="connsiteX0" fmla="*/ 0 w 1587399"/>
              <a:gd name="connsiteY0" fmla="*/ 0 h 1455724"/>
              <a:gd name="connsiteX1" fmla="*/ 1587399 w 1587399"/>
              <a:gd name="connsiteY1" fmla="*/ 0 h 1455724"/>
              <a:gd name="connsiteX2" fmla="*/ 1587399 w 1587399"/>
              <a:gd name="connsiteY2" fmla="*/ 1089964 h 1455724"/>
              <a:gd name="connsiteX3" fmla="*/ 775411 w 1587399"/>
              <a:gd name="connsiteY3" fmla="*/ 1082649 h 1455724"/>
              <a:gd name="connsiteX4" fmla="*/ 775411 w 1587399"/>
              <a:gd name="connsiteY4" fmla="*/ 1331366 h 1455724"/>
              <a:gd name="connsiteX5" fmla="*/ 343815 w 1587399"/>
              <a:gd name="connsiteY5" fmla="*/ 1324051 h 1455724"/>
              <a:gd name="connsiteX6" fmla="*/ 351130 w 1587399"/>
              <a:gd name="connsiteY6" fmla="*/ 1455724 h 1455724"/>
              <a:gd name="connsiteX7" fmla="*/ 7315 w 1587399"/>
              <a:gd name="connsiteY7" fmla="*/ 1455724 h 1455724"/>
              <a:gd name="connsiteX8" fmla="*/ 0 w 1587399"/>
              <a:gd name="connsiteY8" fmla="*/ 0 h 145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399" h="1455724">
                <a:moveTo>
                  <a:pt x="0" y="0"/>
                </a:moveTo>
                <a:lnTo>
                  <a:pt x="1587399" y="0"/>
                </a:lnTo>
                <a:lnTo>
                  <a:pt x="1587399" y="1089964"/>
                </a:lnTo>
                <a:lnTo>
                  <a:pt x="775411" y="1082649"/>
                </a:lnTo>
                <a:lnTo>
                  <a:pt x="775411" y="1331366"/>
                </a:lnTo>
                <a:lnTo>
                  <a:pt x="343815" y="1324051"/>
                </a:lnTo>
                <a:lnTo>
                  <a:pt x="351130" y="1455724"/>
                </a:lnTo>
                <a:lnTo>
                  <a:pt x="7315" y="1455724"/>
                </a:lnTo>
                <a:cubicBezTo>
                  <a:pt x="4877" y="970483"/>
                  <a:pt x="2438" y="485241"/>
                  <a:pt x="0" y="0"/>
                </a:cubicBezTo>
                <a:close/>
              </a:path>
            </a:pathLst>
          </a:custGeom>
          <a:solidFill>
            <a:srgbClr val="00B0F0">
              <a:alpha val="8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Freeform 30"/>
          <p:cNvSpPr/>
          <p:nvPr/>
        </p:nvSpPr>
        <p:spPr>
          <a:xfrm>
            <a:off x="6627566" y="4130121"/>
            <a:ext cx="1506931" cy="790042"/>
          </a:xfrm>
          <a:custGeom>
            <a:avLst/>
            <a:gdLst>
              <a:gd name="connsiteX0" fmla="*/ 0 w 1514246"/>
              <a:gd name="connsiteY0" fmla="*/ 226771 h 790042"/>
              <a:gd name="connsiteX1" fmla="*/ 0 w 1514246"/>
              <a:gd name="connsiteY1" fmla="*/ 775411 h 790042"/>
              <a:gd name="connsiteX2" fmla="*/ 621792 w 1514246"/>
              <a:gd name="connsiteY2" fmla="*/ 790042 h 790042"/>
              <a:gd name="connsiteX3" fmla="*/ 614476 w 1514246"/>
              <a:gd name="connsiteY3" fmla="*/ 512064 h 790042"/>
              <a:gd name="connsiteX4" fmla="*/ 1514246 w 1514246"/>
              <a:gd name="connsiteY4" fmla="*/ 512064 h 790042"/>
              <a:gd name="connsiteX5" fmla="*/ 1506931 w 1514246"/>
              <a:gd name="connsiteY5" fmla="*/ 241402 h 790042"/>
              <a:gd name="connsiteX6" fmla="*/ 1155801 w 1514246"/>
              <a:gd name="connsiteY6" fmla="*/ 248717 h 790042"/>
              <a:gd name="connsiteX7" fmla="*/ 1148486 w 1514246"/>
              <a:gd name="connsiteY7" fmla="*/ 0 h 790042"/>
              <a:gd name="connsiteX8" fmla="*/ 431596 w 1514246"/>
              <a:gd name="connsiteY8" fmla="*/ 7315 h 790042"/>
              <a:gd name="connsiteX9" fmla="*/ 431596 w 1514246"/>
              <a:gd name="connsiteY9" fmla="*/ 248717 h 790042"/>
              <a:gd name="connsiteX10" fmla="*/ 0 w 1514246"/>
              <a:gd name="connsiteY10" fmla="*/ 226771 h 790042"/>
              <a:gd name="connsiteX0" fmla="*/ 248717 w 1514246"/>
              <a:gd name="connsiteY0" fmla="*/ 446227 h 790042"/>
              <a:gd name="connsiteX1" fmla="*/ 0 w 1514246"/>
              <a:gd name="connsiteY1" fmla="*/ 775411 h 790042"/>
              <a:gd name="connsiteX2" fmla="*/ 621792 w 1514246"/>
              <a:gd name="connsiteY2" fmla="*/ 790042 h 790042"/>
              <a:gd name="connsiteX3" fmla="*/ 614476 w 1514246"/>
              <a:gd name="connsiteY3" fmla="*/ 512064 h 790042"/>
              <a:gd name="connsiteX4" fmla="*/ 1514246 w 1514246"/>
              <a:gd name="connsiteY4" fmla="*/ 512064 h 790042"/>
              <a:gd name="connsiteX5" fmla="*/ 1506931 w 1514246"/>
              <a:gd name="connsiteY5" fmla="*/ 241402 h 790042"/>
              <a:gd name="connsiteX6" fmla="*/ 1155801 w 1514246"/>
              <a:gd name="connsiteY6" fmla="*/ 248717 h 790042"/>
              <a:gd name="connsiteX7" fmla="*/ 1148486 w 1514246"/>
              <a:gd name="connsiteY7" fmla="*/ 0 h 790042"/>
              <a:gd name="connsiteX8" fmla="*/ 431596 w 1514246"/>
              <a:gd name="connsiteY8" fmla="*/ 7315 h 790042"/>
              <a:gd name="connsiteX9" fmla="*/ 431596 w 1514246"/>
              <a:gd name="connsiteY9" fmla="*/ 248717 h 790042"/>
              <a:gd name="connsiteX10" fmla="*/ 248717 w 1514246"/>
              <a:gd name="connsiteY10" fmla="*/ 446227 h 790042"/>
              <a:gd name="connsiteX0" fmla="*/ 0 w 1521561"/>
              <a:gd name="connsiteY0" fmla="*/ 248717 h 790042"/>
              <a:gd name="connsiteX1" fmla="*/ 7315 w 1521561"/>
              <a:gd name="connsiteY1" fmla="*/ 775411 h 790042"/>
              <a:gd name="connsiteX2" fmla="*/ 629107 w 1521561"/>
              <a:gd name="connsiteY2" fmla="*/ 790042 h 790042"/>
              <a:gd name="connsiteX3" fmla="*/ 621791 w 1521561"/>
              <a:gd name="connsiteY3" fmla="*/ 512064 h 790042"/>
              <a:gd name="connsiteX4" fmla="*/ 1521561 w 1521561"/>
              <a:gd name="connsiteY4" fmla="*/ 512064 h 790042"/>
              <a:gd name="connsiteX5" fmla="*/ 1514246 w 1521561"/>
              <a:gd name="connsiteY5" fmla="*/ 241402 h 790042"/>
              <a:gd name="connsiteX6" fmla="*/ 1163116 w 1521561"/>
              <a:gd name="connsiteY6" fmla="*/ 248717 h 790042"/>
              <a:gd name="connsiteX7" fmla="*/ 1155801 w 1521561"/>
              <a:gd name="connsiteY7" fmla="*/ 0 h 790042"/>
              <a:gd name="connsiteX8" fmla="*/ 438911 w 1521561"/>
              <a:gd name="connsiteY8" fmla="*/ 7315 h 790042"/>
              <a:gd name="connsiteX9" fmla="*/ 438911 w 1521561"/>
              <a:gd name="connsiteY9" fmla="*/ 248717 h 790042"/>
              <a:gd name="connsiteX10" fmla="*/ 0 w 1521561"/>
              <a:gd name="connsiteY10" fmla="*/ 248717 h 790042"/>
              <a:gd name="connsiteX0" fmla="*/ 0 w 1521561"/>
              <a:gd name="connsiteY0" fmla="*/ 248717 h 790042"/>
              <a:gd name="connsiteX1" fmla="*/ 7315 w 1521561"/>
              <a:gd name="connsiteY1" fmla="*/ 775411 h 790042"/>
              <a:gd name="connsiteX2" fmla="*/ 629107 w 1521561"/>
              <a:gd name="connsiteY2" fmla="*/ 790042 h 790042"/>
              <a:gd name="connsiteX3" fmla="*/ 621791 w 1521561"/>
              <a:gd name="connsiteY3" fmla="*/ 512064 h 790042"/>
              <a:gd name="connsiteX4" fmla="*/ 1521561 w 1521561"/>
              <a:gd name="connsiteY4" fmla="*/ 512064 h 790042"/>
              <a:gd name="connsiteX5" fmla="*/ 1506931 w 1521561"/>
              <a:gd name="connsiteY5" fmla="*/ 248717 h 790042"/>
              <a:gd name="connsiteX6" fmla="*/ 1163116 w 1521561"/>
              <a:gd name="connsiteY6" fmla="*/ 248717 h 790042"/>
              <a:gd name="connsiteX7" fmla="*/ 1155801 w 1521561"/>
              <a:gd name="connsiteY7" fmla="*/ 0 h 790042"/>
              <a:gd name="connsiteX8" fmla="*/ 438911 w 1521561"/>
              <a:gd name="connsiteY8" fmla="*/ 7315 h 790042"/>
              <a:gd name="connsiteX9" fmla="*/ 438911 w 1521561"/>
              <a:gd name="connsiteY9" fmla="*/ 248717 h 790042"/>
              <a:gd name="connsiteX10" fmla="*/ 0 w 1521561"/>
              <a:gd name="connsiteY10" fmla="*/ 248717 h 790042"/>
              <a:gd name="connsiteX0" fmla="*/ 0 w 1521561"/>
              <a:gd name="connsiteY0" fmla="*/ 248717 h 790042"/>
              <a:gd name="connsiteX1" fmla="*/ 7315 w 1521561"/>
              <a:gd name="connsiteY1" fmla="*/ 775411 h 790042"/>
              <a:gd name="connsiteX2" fmla="*/ 629107 w 1521561"/>
              <a:gd name="connsiteY2" fmla="*/ 790042 h 790042"/>
              <a:gd name="connsiteX3" fmla="*/ 621791 w 1521561"/>
              <a:gd name="connsiteY3" fmla="*/ 512064 h 790042"/>
              <a:gd name="connsiteX4" fmla="*/ 1521561 w 1521561"/>
              <a:gd name="connsiteY4" fmla="*/ 512064 h 790042"/>
              <a:gd name="connsiteX5" fmla="*/ 1506931 w 1521561"/>
              <a:gd name="connsiteY5" fmla="*/ 248717 h 790042"/>
              <a:gd name="connsiteX6" fmla="*/ 1163116 w 1521561"/>
              <a:gd name="connsiteY6" fmla="*/ 248717 h 790042"/>
              <a:gd name="connsiteX7" fmla="*/ 1155801 w 1521561"/>
              <a:gd name="connsiteY7" fmla="*/ 0 h 790042"/>
              <a:gd name="connsiteX8" fmla="*/ 438911 w 1521561"/>
              <a:gd name="connsiteY8" fmla="*/ 7315 h 790042"/>
              <a:gd name="connsiteX9" fmla="*/ 438911 w 1521561"/>
              <a:gd name="connsiteY9" fmla="*/ 248717 h 790042"/>
              <a:gd name="connsiteX10" fmla="*/ 0 w 1521561"/>
              <a:gd name="connsiteY10" fmla="*/ 248717 h 790042"/>
              <a:gd name="connsiteX0" fmla="*/ 0 w 1506931"/>
              <a:gd name="connsiteY0" fmla="*/ 248717 h 790042"/>
              <a:gd name="connsiteX1" fmla="*/ 7315 w 1506931"/>
              <a:gd name="connsiteY1" fmla="*/ 775411 h 790042"/>
              <a:gd name="connsiteX2" fmla="*/ 629107 w 1506931"/>
              <a:gd name="connsiteY2" fmla="*/ 790042 h 790042"/>
              <a:gd name="connsiteX3" fmla="*/ 621791 w 1506931"/>
              <a:gd name="connsiteY3" fmla="*/ 512064 h 790042"/>
              <a:gd name="connsiteX4" fmla="*/ 1382572 w 1506931"/>
              <a:gd name="connsiteY4" fmla="*/ 541325 h 790042"/>
              <a:gd name="connsiteX5" fmla="*/ 1506931 w 1506931"/>
              <a:gd name="connsiteY5" fmla="*/ 248717 h 790042"/>
              <a:gd name="connsiteX6" fmla="*/ 1163116 w 1506931"/>
              <a:gd name="connsiteY6" fmla="*/ 248717 h 790042"/>
              <a:gd name="connsiteX7" fmla="*/ 1155801 w 1506931"/>
              <a:gd name="connsiteY7" fmla="*/ 0 h 790042"/>
              <a:gd name="connsiteX8" fmla="*/ 438911 w 1506931"/>
              <a:gd name="connsiteY8" fmla="*/ 7315 h 790042"/>
              <a:gd name="connsiteX9" fmla="*/ 438911 w 1506931"/>
              <a:gd name="connsiteY9" fmla="*/ 248717 h 790042"/>
              <a:gd name="connsiteX10" fmla="*/ 0 w 1506931"/>
              <a:gd name="connsiteY10" fmla="*/ 248717 h 790042"/>
              <a:gd name="connsiteX0" fmla="*/ 0 w 1506931"/>
              <a:gd name="connsiteY0" fmla="*/ 248717 h 790042"/>
              <a:gd name="connsiteX1" fmla="*/ 7315 w 1506931"/>
              <a:gd name="connsiteY1" fmla="*/ 775411 h 790042"/>
              <a:gd name="connsiteX2" fmla="*/ 629107 w 1506931"/>
              <a:gd name="connsiteY2" fmla="*/ 790042 h 790042"/>
              <a:gd name="connsiteX3" fmla="*/ 621791 w 1506931"/>
              <a:gd name="connsiteY3" fmla="*/ 512064 h 790042"/>
              <a:gd name="connsiteX4" fmla="*/ 1506931 w 1506931"/>
              <a:gd name="connsiteY4" fmla="*/ 512064 h 790042"/>
              <a:gd name="connsiteX5" fmla="*/ 1506931 w 1506931"/>
              <a:gd name="connsiteY5" fmla="*/ 248717 h 790042"/>
              <a:gd name="connsiteX6" fmla="*/ 1163116 w 1506931"/>
              <a:gd name="connsiteY6" fmla="*/ 248717 h 790042"/>
              <a:gd name="connsiteX7" fmla="*/ 1155801 w 1506931"/>
              <a:gd name="connsiteY7" fmla="*/ 0 h 790042"/>
              <a:gd name="connsiteX8" fmla="*/ 438911 w 1506931"/>
              <a:gd name="connsiteY8" fmla="*/ 7315 h 790042"/>
              <a:gd name="connsiteX9" fmla="*/ 438911 w 1506931"/>
              <a:gd name="connsiteY9" fmla="*/ 248717 h 790042"/>
              <a:gd name="connsiteX10" fmla="*/ 0 w 1506931"/>
              <a:gd name="connsiteY10" fmla="*/ 248717 h 7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6931" h="790042">
                <a:moveTo>
                  <a:pt x="0" y="248717"/>
                </a:moveTo>
                <a:lnTo>
                  <a:pt x="7315" y="775411"/>
                </a:lnTo>
                <a:lnTo>
                  <a:pt x="629107" y="790042"/>
                </a:lnTo>
                <a:lnTo>
                  <a:pt x="621791" y="512064"/>
                </a:lnTo>
                <a:lnTo>
                  <a:pt x="1506931" y="512064"/>
                </a:lnTo>
                <a:lnTo>
                  <a:pt x="1506931" y="248717"/>
                </a:lnTo>
                <a:lnTo>
                  <a:pt x="1163116" y="248717"/>
                </a:lnTo>
                <a:lnTo>
                  <a:pt x="1155801" y="0"/>
                </a:lnTo>
                <a:lnTo>
                  <a:pt x="438911" y="7315"/>
                </a:lnTo>
                <a:lnTo>
                  <a:pt x="438911" y="248717"/>
                </a:lnTo>
                <a:lnTo>
                  <a:pt x="0" y="248717"/>
                </a:lnTo>
                <a:close/>
              </a:path>
            </a:pathLst>
          </a:custGeom>
          <a:solidFill>
            <a:srgbClr val="FF6900">
              <a:alpha val="8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Freeform 31"/>
          <p:cNvSpPr/>
          <p:nvPr/>
        </p:nvSpPr>
        <p:spPr>
          <a:xfrm>
            <a:off x="6283752" y="4627555"/>
            <a:ext cx="1858061" cy="1199693"/>
          </a:xfrm>
          <a:custGeom>
            <a:avLst/>
            <a:gdLst>
              <a:gd name="connsiteX0" fmla="*/ 972922 w 1858061"/>
              <a:gd name="connsiteY0" fmla="*/ 292608 h 1199693"/>
              <a:gd name="connsiteX1" fmla="*/ 0 w 1858061"/>
              <a:gd name="connsiteY1" fmla="*/ 285293 h 1199693"/>
              <a:gd name="connsiteX2" fmla="*/ 0 w 1858061"/>
              <a:gd name="connsiteY2" fmla="*/ 943661 h 1199693"/>
              <a:gd name="connsiteX3" fmla="*/ 775411 w 1858061"/>
              <a:gd name="connsiteY3" fmla="*/ 943661 h 1199693"/>
              <a:gd name="connsiteX4" fmla="*/ 775411 w 1858061"/>
              <a:gd name="connsiteY4" fmla="*/ 1192377 h 1199693"/>
              <a:gd name="connsiteX5" fmla="*/ 980237 w 1858061"/>
              <a:gd name="connsiteY5" fmla="*/ 1199693 h 1199693"/>
              <a:gd name="connsiteX6" fmla="*/ 980237 w 1858061"/>
              <a:gd name="connsiteY6" fmla="*/ 1089965 h 1199693"/>
              <a:gd name="connsiteX7" fmla="*/ 1858061 w 1858061"/>
              <a:gd name="connsiteY7" fmla="*/ 1089965 h 1199693"/>
              <a:gd name="connsiteX8" fmla="*/ 1858061 w 1858061"/>
              <a:gd name="connsiteY8" fmla="*/ 0 h 1199693"/>
              <a:gd name="connsiteX9" fmla="*/ 965606 w 1858061"/>
              <a:gd name="connsiteY9" fmla="*/ 14630 h 1199693"/>
              <a:gd name="connsiteX10" fmla="*/ 972922 w 1858061"/>
              <a:gd name="connsiteY10" fmla="*/ 292608 h 119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8061" h="1199693">
                <a:moveTo>
                  <a:pt x="972922" y="292608"/>
                </a:moveTo>
                <a:lnTo>
                  <a:pt x="0" y="285293"/>
                </a:lnTo>
                <a:lnTo>
                  <a:pt x="0" y="943661"/>
                </a:lnTo>
                <a:lnTo>
                  <a:pt x="775411" y="943661"/>
                </a:lnTo>
                <a:lnTo>
                  <a:pt x="775411" y="1192377"/>
                </a:lnTo>
                <a:lnTo>
                  <a:pt x="980237" y="1199693"/>
                </a:lnTo>
                <a:lnTo>
                  <a:pt x="980237" y="1089965"/>
                </a:lnTo>
                <a:lnTo>
                  <a:pt x="1858061" y="1089965"/>
                </a:lnTo>
                <a:lnTo>
                  <a:pt x="1858061" y="0"/>
                </a:lnTo>
                <a:lnTo>
                  <a:pt x="965606" y="14630"/>
                </a:lnTo>
                <a:lnTo>
                  <a:pt x="972922" y="292608"/>
                </a:lnTo>
                <a:close/>
              </a:path>
            </a:pathLst>
          </a:custGeom>
          <a:solidFill>
            <a:srgbClr val="737373">
              <a:alpha val="8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TextBox 32"/>
          <p:cNvSpPr txBox="1"/>
          <p:nvPr/>
        </p:nvSpPr>
        <p:spPr>
          <a:xfrm>
            <a:off x="6327643" y="3397363"/>
            <a:ext cx="1528877" cy="400110"/>
          </a:xfrm>
          <a:prstGeom prst="rect">
            <a:avLst/>
          </a:prstGeom>
          <a:noFill/>
        </p:spPr>
        <p:txBody>
          <a:bodyPr wrap="square" rtlCol="0">
            <a:spAutoFit/>
          </a:bodyPr>
          <a:lstStyle/>
          <a:p>
            <a:pPr algn="ctr"/>
            <a:r>
              <a:rPr lang="en-AU" sz="1000" b="1" dirty="0" smtClean="0">
                <a:solidFill>
                  <a:schemeClr val="bg1"/>
                </a:solidFill>
              </a:rPr>
              <a:t>Residential – </a:t>
            </a:r>
          </a:p>
          <a:p>
            <a:pPr algn="ctr"/>
            <a:r>
              <a:rPr lang="en-AU" sz="1000" b="1" dirty="0" smtClean="0">
                <a:solidFill>
                  <a:schemeClr val="bg1"/>
                </a:solidFill>
              </a:rPr>
              <a:t>Serviced Apartments</a:t>
            </a:r>
            <a:endParaRPr lang="en-AU" sz="1000" b="1" dirty="0">
              <a:solidFill>
                <a:schemeClr val="bg1"/>
              </a:solidFill>
            </a:endParaRPr>
          </a:p>
        </p:txBody>
      </p:sp>
      <p:sp>
        <p:nvSpPr>
          <p:cNvPr id="34" name="TextBox 33"/>
          <p:cNvSpPr txBox="1"/>
          <p:nvPr/>
        </p:nvSpPr>
        <p:spPr>
          <a:xfrm>
            <a:off x="6553199" y="5123765"/>
            <a:ext cx="1185062" cy="246221"/>
          </a:xfrm>
          <a:prstGeom prst="rect">
            <a:avLst/>
          </a:prstGeom>
          <a:noFill/>
        </p:spPr>
        <p:txBody>
          <a:bodyPr wrap="square" rtlCol="0">
            <a:spAutoFit/>
          </a:bodyPr>
          <a:lstStyle/>
          <a:p>
            <a:pPr algn="ctr"/>
            <a:r>
              <a:rPr lang="en-AU" sz="1000" b="1" dirty="0" smtClean="0">
                <a:solidFill>
                  <a:schemeClr val="bg1"/>
                </a:solidFill>
              </a:rPr>
              <a:t>Basement</a:t>
            </a:r>
            <a:endParaRPr lang="en-AU" sz="1000" b="1" dirty="0">
              <a:solidFill>
                <a:schemeClr val="bg1"/>
              </a:solidFill>
            </a:endParaRPr>
          </a:p>
        </p:txBody>
      </p:sp>
      <p:sp>
        <p:nvSpPr>
          <p:cNvPr id="35" name="TextBox 34"/>
          <p:cNvSpPr txBox="1"/>
          <p:nvPr/>
        </p:nvSpPr>
        <p:spPr>
          <a:xfrm>
            <a:off x="6838492" y="4384933"/>
            <a:ext cx="1185062" cy="246221"/>
          </a:xfrm>
          <a:prstGeom prst="rect">
            <a:avLst/>
          </a:prstGeom>
          <a:noFill/>
        </p:spPr>
        <p:txBody>
          <a:bodyPr wrap="square" rtlCol="0">
            <a:spAutoFit/>
          </a:bodyPr>
          <a:lstStyle/>
          <a:p>
            <a:pPr algn="ctr"/>
            <a:r>
              <a:rPr lang="en-AU" sz="1000" b="1" dirty="0" smtClean="0">
                <a:solidFill>
                  <a:schemeClr val="bg1"/>
                </a:solidFill>
              </a:rPr>
              <a:t>Lobby / Retail</a:t>
            </a:r>
            <a:endParaRPr lang="en-AU" sz="1000" b="1" dirty="0">
              <a:solidFill>
                <a:schemeClr val="bg1"/>
              </a:solidFill>
            </a:endParaRPr>
          </a:p>
        </p:txBody>
      </p:sp>
      <p:sp>
        <p:nvSpPr>
          <p:cNvPr id="36" name="TextBox 8"/>
          <p:cNvSpPr txBox="1">
            <a:spLocks noChangeArrowheads="1"/>
          </p:cNvSpPr>
          <p:nvPr/>
        </p:nvSpPr>
        <p:spPr bwMode="auto">
          <a:xfrm>
            <a:off x="4476475" y="4587508"/>
            <a:ext cx="1663700" cy="230832"/>
          </a:xfrm>
          <a:prstGeom prst="rect">
            <a:avLst/>
          </a:prstGeom>
          <a:noFill/>
          <a:ln w="9525">
            <a:noFill/>
            <a:miter lim="800000"/>
            <a:headEnd/>
            <a:tailEnd/>
          </a:ln>
        </p:spPr>
        <p:txBody>
          <a:bodyPr>
            <a:spAutoFit/>
          </a:bodyPr>
          <a:lstStyle/>
          <a:p>
            <a:pPr algn="r"/>
            <a:r>
              <a:rPr lang="en-AU" sz="900" dirty="0" smtClean="0"/>
              <a:t>Colonnade</a:t>
            </a:r>
            <a:endParaRPr lang="en-AU" sz="900" dirty="0"/>
          </a:p>
        </p:txBody>
      </p:sp>
      <p:cxnSp>
        <p:nvCxnSpPr>
          <p:cNvPr id="37" name="Straight Connector 36"/>
          <p:cNvCxnSpPr/>
          <p:nvPr/>
        </p:nvCxnSpPr>
        <p:spPr>
          <a:xfrm rot="10800000" flipH="1" flipV="1">
            <a:off x="6090608" y="4707375"/>
            <a:ext cx="211044"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8"/>
          <p:cNvSpPr txBox="1">
            <a:spLocks noChangeArrowheads="1"/>
          </p:cNvSpPr>
          <p:nvPr/>
        </p:nvSpPr>
        <p:spPr bwMode="auto">
          <a:xfrm>
            <a:off x="4921483" y="1858468"/>
            <a:ext cx="1663700" cy="230832"/>
          </a:xfrm>
          <a:prstGeom prst="rect">
            <a:avLst/>
          </a:prstGeom>
          <a:noFill/>
          <a:ln w="9525">
            <a:noFill/>
            <a:miter lim="800000"/>
            <a:headEnd/>
            <a:tailEnd/>
          </a:ln>
        </p:spPr>
        <p:txBody>
          <a:bodyPr>
            <a:spAutoFit/>
          </a:bodyPr>
          <a:lstStyle/>
          <a:p>
            <a:pPr algn="r"/>
            <a:r>
              <a:rPr lang="en-AU" sz="900" dirty="0" smtClean="0"/>
              <a:t>Quay Grand Height</a:t>
            </a:r>
            <a:endParaRPr lang="en-AU" sz="900" dirty="0"/>
          </a:p>
        </p:txBody>
      </p:sp>
      <p:cxnSp>
        <p:nvCxnSpPr>
          <p:cNvPr id="39" name="Straight Connector 38"/>
          <p:cNvCxnSpPr/>
          <p:nvPr/>
        </p:nvCxnSpPr>
        <p:spPr>
          <a:xfrm rot="5400000">
            <a:off x="6295267" y="2181004"/>
            <a:ext cx="223570"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624384" y="1088014"/>
            <a:ext cx="1268712" cy="1233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Freeform 42"/>
          <p:cNvSpPr/>
          <p:nvPr/>
        </p:nvSpPr>
        <p:spPr>
          <a:xfrm>
            <a:off x="6291067" y="1218672"/>
            <a:ext cx="1587399" cy="1828800"/>
          </a:xfrm>
          <a:custGeom>
            <a:avLst/>
            <a:gdLst>
              <a:gd name="connsiteX0" fmla="*/ 0 w 1587399"/>
              <a:gd name="connsiteY0" fmla="*/ 1828800 h 1828800"/>
              <a:gd name="connsiteX1" fmla="*/ 1587399 w 1587399"/>
              <a:gd name="connsiteY1" fmla="*/ 1828800 h 1828800"/>
              <a:gd name="connsiteX2" fmla="*/ 1572768 w 1587399"/>
              <a:gd name="connsiteY2" fmla="*/ 0 h 1828800"/>
              <a:gd name="connsiteX3" fmla="*/ 365760 w 1587399"/>
              <a:gd name="connsiteY3" fmla="*/ 7315 h 1828800"/>
              <a:gd name="connsiteX4" fmla="*/ 373075 w 1587399"/>
              <a:gd name="connsiteY4" fmla="*/ 1097280 h 1828800"/>
              <a:gd name="connsiteX5" fmla="*/ 7315 w 1587399"/>
              <a:gd name="connsiteY5" fmla="*/ 1097280 h 1828800"/>
              <a:gd name="connsiteX6" fmla="*/ 0 w 1587399"/>
              <a:gd name="connsiteY6" fmla="*/ 1828800 h 1828800"/>
              <a:gd name="connsiteX0" fmla="*/ 0 w 1587399"/>
              <a:gd name="connsiteY0" fmla="*/ 1828800 h 1828800"/>
              <a:gd name="connsiteX1" fmla="*/ 1587399 w 1587399"/>
              <a:gd name="connsiteY1" fmla="*/ 1828800 h 1828800"/>
              <a:gd name="connsiteX2" fmla="*/ 1572768 w 1587399"/>
              <a:gd name="connsiteY2" fmla="*/ 0 h 1828800"/>
              <a:gd name="connsiteX3" fmla="*/ 789369 w 1587399"/>
              <a:gd name="connsiteY3" fmla="*/ 482106 h 1828800"/>
              <a:gd name="connsiteX4" fmla="*/ 373075 w 1587399"/>
              <a:gd name="connsiteY4" fmla="*/ 1097280 h 1828800"/>
              <a:gd name="connsiteX5" fmla="*/ 7315 w 1587399"/>
              <a:gd name="connsiteY5" fmla="*/ 1097280 h 1828800"/>
              <a:gd name="connsiteX6" fmla="*/ 0 w 1587399"/>
              <a:gd name="connsiteY6" fmla="*/ 1828800 h 1828800"/>
              <a:gd name="connsiteX0" fmla="*/ 0 w 1587399"/>
              <a:gd name="connsiteY0" fmla="*/ 1828800 h 1828800"/>
              <a:gd name="connsiteX1" fmla="*/ 1587399 w 1587399"/>
              <a:gd name="connsiteY1" fmla="*/ 1828800 h 1828800"/>
              <a:gd name="connsiteX2" fmla="*/ 1572768 w 1587399"/>
              <a:gd name="connsiteY2" fmla="*/ 0 h 1828800"/>
              <a:gd name="connsiteX3" fmla="*/ 360741 w 1587399"/>
              <a:gd name="connsiteY3" fmla="*/ 0 h 1828800"/>
              <a:gd name="connsiteX4" fmla="*/ 373075 w 1587399"/>
              <a:gd name="connsiteY4" fmla="*/ 1097280 h 1828800"/>
              <a:gd name="connsiteX5" fmla="*/ 7315 w 1587399"/>
              <a:gd name="connsiteY5" fmla="*/ 1097280 h 1828800"/>
              <a:gd name="connsiteX6" fmla="*/ 0 w 1587399"/>
              <a:gd name="connsiteY6"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399" h="1828800">
                <a:moveTo>
                  <a:pt x="0" y="1828800"/>
                </a:moveTo>
                <a:lnTo>
                  <a:pt x="1587399" y="1828800"/>
                </a:lnTo>
                <a:lnTo>
                  <a:pt x="1572768" y="0"/>
                </a:lnTo>
                <a:lnTo>
                  <a:pt x="360741" y="0"/>
                </a:lnTo>
                <a:cubicBezTo>
                  <a:pt x="363179" y="363322"/>
                  <a:pt x="370637" y="733958"/>
                  <a:pt x="373075" y="1097280"/>
                </a:cubicBezTo>
                <a:lnTo>
                  <a:pt x="7315" y="1097280"/>
                </a:lnTo>
                <a:cubicBezTo>
                  <a:pt x="4877" y="1341120"/>
                  <a:pt x="2438" y="1584960"/>
                  <a:pt x="0" y="1828800"/>
                </a:cubicBezTo>
                <a:close/>
              </a:path>
            </a:pathLst>
          </a:custGeom>
          <a:solidFill>
            <a:srgbClr val="7030A0">
              <a:alpha val="8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Box 43"/>
          <p:cNvSpPr txBox="1"/>
          <p:nvPr/>
        </p:nvSpPr>
        <p:spPr>
          <a:xfrm>
            <a:off x="6624384" y="1918434"/>
            <a:ext cx="1185062" cy="246221"/>
          </a:xfrm>
          <a:prstGeom prst="rect">
            <a:avLst/>
          </a:prstGeom>
          <a:noFill/>
        </p:spPr>
        <p:txBody>
          <a:bodyPr wrap="square" rtlCol="0">
            <a:spAutoFit/>
          </a:bodyPr>
          <a:lstStyle/>
          <a:p>
            <a:pPr algn="ctr"/>
            <a:r>
              <a:rPr lang="en-AU" sz="1000" b="1" dirty="0" smtClean="0">
                <a:solidFill>
                  <a:schemeClr val="bg1"/>
                </a:solidFill>
              </a:rPr>
              <a:t>Residential</a:t>
            </a:r>
            <a:endParaRPr lang="en-AU" sz="1000" b="1" dirty="0">
              <a:solidFill>
                <a:schemeClr val="bg1"/>
              </a:solidFill>
            </a:endParaRPr>
          </a:p>
        </p:txBody>
      </p:sp>
      <p:sp>
        <p:nvSpPr>
          <p:cNvPr id="46" name="Content Placeholder 2"/>
          <p:cNvSpPr txBox="1">
            <a:spLocks/>
          </p:cNvSpPr>
          <p:nvPr/>
        </p:nvSpPr>
        <p:spPr bwMode="auto">
          <a:xfrm>
            <a:off x="5679003"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Proposed cross section</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47" name="Content Placeholder 2"/>
          <p:cNvSpPr txBox="1">
            <a:spLocks/>
          </p:cNvSpPr>
          <p:nvPr/>
        </p:nvSpPr>
        <p:spPr bwMode="auto">
          <a:xfrm>
            <a:off x="761343"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Proposed roof section</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50"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lvl="0" indent="-438150">
              <a:defRPr/>
            </a:pPr>
            <a:r>
              <a:rPr lang="en-AU" sz="1400" dirty="0" smtClean="0">
                <a:latin typeface="Arial Black" pitchFamily="34" charset="0"/>
                <a:ea typeface="+mj-ea"/>
                <a:cs typeface="Arial" charset="0"/>
              </a:rPr>
              <a:t>	</a:t>
            </a:r>
            <a:r>
              <a:rPr lang="en-AU" sz="1400" dirty="0" smtClean="0">
                <a:latin typeface="Arial" pitchFamily="34" charset="0"/>
                <a:cs typeface="Arial" pitchFamily="34" charset="0"/>
              </a:rPr>
              <a:t>Proposed </a:t>
            </a:r>
            <a:r>
              <a:rPr lang="en-AU" sz="1400" dirty="0" smtClean="0">
                <a:latin typeface="Arial" pitchFamily="34" charset="0"/>
                <a:ea typeface="+mj-ea"/>
                <a:cs typeface="Arial" pitchFamily="34" charset="0"/>
              </a:rPr>
              <a:t>Building Height and Use</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51" name="Text Placeholder 3"/>
          <p:cNvSpPr txBox="1">
            <a:spLocks/>
          </p:cNvSpPr>
          <p:nvPr/>
        </p:nvSpPr>
        <p:spPr bwMode="auto">
          <a:xfrm>
            <a:off x="274990" y="1244600"/>
            <a:ext cx="4011258" cy="153888"/>
          </a:xfrm>
          <a:prstGeom prst="rect">
            <a:avLst/>
          </a:prstGeom>
          <a:noFill/>
          <a:ln w="9525">
            <a:noFill/>
            <a:miter lim="800000"/>
            <a:headEnd/>
            <a:tailEnd/>
          </a:ln>
        </p:spPr>
        <p:txBody>
          <a:bodyPr wrap="square" lIns="0" tIns="0" rIns="0" bIns="0" anchor="t">
            <a:spAutoFit/>
          </a:bodyPr>
          <a:lstStyle/>
          <a:p>
            <a:pPr marL="180975" indent="-180975">
              <a:lnSpc>
                <a:spcPts val="1200"/>
              </a:lnSpc>
            </a:pPr>
            <a:r>
              <a:rPr lang="en-US" sz="1200" dirty="0" smtClean="0">
                <a:cs typeface="Arial" charset="0"/>
              </a:rPr>
              <a:t>  _No additional overshadowing to adjacent parkland</a:t>
            </a:r>
            <a:endParaRPr lang="en-AU" sz="1000" dirty="0">
              <a:cs typeface="Arial" charset="0"/>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pro\arc\AX\003070\cad\3d\Sketchup\Diagrams\REV\Site Diagram.jpg"/>
          <p:cNvPicPr>
            <a:picLocks noChangeAspect="1" noChangeArrowheads="1"/>
          </p:cNvPicPr>
          <p:nvPr/>
        </p:nvPicPr>
        <p:blipFill>
          <a:blip r:embed="rId2" cstate="screen"/>
          <a:srcRect/>
          <a:stretch>
            <a:fillRect/>
          </a:stretch>
        </p:blipFill>
        <p:spPr bwMode="auto">
          <a:xfrm>
            <a:off x="650903" y="1006514"/>
            <a:ext cx="7921625" cy="5283163"/>
          </a:xfrm>
          <a:prstGeom prst="rect">
            <a:avLst/>
          </a:prstGeom>
          <a:noFill/>
        </p:spPr>
      </p:pic>
      <p:sp>
        <p:nvSpPr>
          <p:cNvPr id="54"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lvl="0" indent="-438150">
              <a:defRPr/>
            </a:pPr>
            <a:r>
              <a:rPr lang="en-AU" sz="1400" dirty="0" smtClean="0">
                <a:latin typeface="Arial Black" pitchFamily="34" charset="0"/>
                <a:ea typeface="+mj-ea"/>
                <a:cs typeface="Arial" charset="0"/>
              </a:rPr>
              <a:t>	</a:t>
            </a:r>
            <a:r>
              <a:rPr lang="en-AU" sz="1400" dirty="0" smtClean="0">
                <a:latin typeface="Arial" pitchFamily="34" charset="0"/>
                <a:cs typeface="Arial" pitchFamily="34" charset="0"/>
              </a:rPr>
              <a:t>Massing Studies</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descr="F:\pro\arc\AX\003070\transfer\170-architect\out\101202_Public Domain Info\Public Realm Option 1 - Upper.jpg"/>
          <p:cNvPicPr>
            <a:picLocks noChangeAspect="1" noChangeArrowheads="1"/>
          </p:cNvPicPr>
          <p:nvPr/>
        </p:nvPicPr>
        <p:blipFill>
          <a:blip r:embed="rId2" cstate="screen"/>
          <a:srcRect/>
          <a:stretch>
            <a:fillRect/>
          </a:stretch>
        </p:blipFill>
        <p:spPr bwMode="auto">
          <a:xfrm>
            <a:off x="4550059" y="3214685"/>
            <a:ext cx="4451098" cy="3158677"/>
          </a:xfrm>
          <a:prstGeom prst="rect">
            <a:avLst/>
          </a:prstGeom>
          <a:noFill/>
        </p:spPr>
      </p:pic>
      <p:pic>
        <p:nvPicPr>
          <p:cNvPr id="141314" name="Picture 2" descr="F:\pro\arc\AX\003070\transfer\170-architect\out\101202_Public Domain Info\Public Realm Option 1 - Lower.jpg"/>
          <p:cNvPicPr>
            <a:picLocks noChangeAspect="1" noChangeArrowheads="1"/>
          </p:cNvPicPr>
          <p:nvPr/>
        </p:nvPicPr>
        <p:blipFill>
          <a:blip r:embed="rId3" cstate="screen"/>
          <a:srcRect/>
          <a:stretch>
            <a:fillRect/>
          </a:stretch>
        </p:blipFill>
        <p:spPr bwMode="auto">
          <a:xfrm>
            <a:off x="214282" y="3214686"/>
            <a:ext cx="4451099" cy="3158677"/>
          </a:xfrm>
          <a:prstGeom prst="rect">
            <a:avLst/>
          </a:prstGeom>
          <a:noFill/>
        </p:spPr>
      </p:pic>
      <p:sp>
        <p:nvSpPr>
          <p:cNvPr id="52226" name="Title 1"/>
          <p:cNvSpPr>
            <a:spLocks noGrp="1"/>
          </p:cNvSpPr>
          <p:nvPr>
            <p:ph type="title"/>
          </p:nvPr>
        </p:nvSpPr>
        <p:spPr>
          <a:xfrm>
            <a:off x="428596" y="280988"/>
            <a:ext cx="7880350" cy="563562"/>
          </a:xfrm>
        </p:spPr>
        <p:txBody>
          <a:bodyPr/>
          <a:lstStyle/>
          <a:p>
            <a:pPr eaLnBrk="1" hangingPunct="1"/>
            <a:r>
              <a:rPr lang="en-AU" sz="1400" dirty="0" smtClean="0">
                <a:latin typeface="Arial Black" pitchFamily="34" charset="0"/>
                <a:cs typeface="Arial" charset="0"/>
              </a:rPr>
              <a:t>PUBLIC DOMAIN &amp; THROUGH SITE LINK</a:t>
            </a:r>
          </a:p>
        </p:txBody>
      </p:sp>
      <p:sp>
        <p:nvSpPr>
          <p:cNvPr id="53" name="Content Placeholder 2"/>
          <p:cNvSpPr>
            <a:spLocks noGrp="1"/>
          </p:cNvSpPr>
          <p:nvPr>
            <p:ph idx="1"/>
          </p:nvPr>
        </p:nvSpPr>
        <p:spPr>
          <a:xfrm>
            <a:off x="311150" y="1244600"/>
            <a:ext cx="2771775" cy="4967288"/>
          </a:xfrm>
        </p:spPr>
        <p:txBody>
          <a:bodyPr/>
          <a:lstStyle/>
          <a:p>
            <a:pPr lvl="1" eaLnBrk="1" hangingPunct="1">
              <a:buNone/>
            </a:pPr>
            <a:r>
              <a:rPr lang="en-AU" sz="1400" b="1" dirty="0" smtClean="0">
                <a:latin typeface="Arial" charset="0"/>
                <a:cs typeface="Arial" charset="0"/>
              </a:rPr>
              <a:t>DESIGN STUDY – OPTION 1</a:t>
            </a:r>
          </a:p>
          <a:p>
            <a:pPr lvl="1" eaLnBrk="1" hangingPunct="1">
              <a:buNone/>
            </a:pPr>
            <a:endParaRPr lang="en-AU" sz="1400" b="1" dirty="0" smtClean="0">
              <a:latin typeface="Arial" charset="0"/>
              <a:cs typeface="Arial" charset="0"/>
            </a:endParaRPr>
          </a:p>
          <a:p>
            <a:pPr lvl="1" eaLnBrk="1" hangingPunct="1"/>
            <a:r>
              <a:rPr lang="en-AU" sz="1400" b="1" dirty="0" smtClean="0">
                <a:latin typeface="Arial" charset="0"/>
                <a:cs typeface="Arial" charset="0"/>
              </a:rPr>
              <a:t>Direct link to Macquarie St and Botanic Gardens</a:t>
            </a:r>
          </a:p>
          <a:p>
            <a:pPr lvl="1" eaLnBrk="1" hangingPunct="1"/>
            <a:r>
              <a:rPr lang="en-AU" sz="1400" b="1" dirty="0" smtClean="0">
                <a:latin typeface="Arial" charset="0"/>
                <a:cs typeface="Arial" charset="0"/>
              </a:rPr>
              <a:t>Termination of colonnade</a:t>
            </a:r>
          </a:p>
          <a:p>
            <a:pPr lvl="1" eaLnBrk="1" hangingPunct="1"/>
            <a:r>
              <a:rPr lang="en-AU" sz="1400" b="1" dirty="0" smtClean="0">
                <a:latin typeface="Arial" charset="0"/>
                <a:cs typeface="Arial" charset="0"/>
              </a:rPr>
              <a:t>New public space</a:t>
            </a:r>
          </a:p>
          <a:p>
            <a:pPr lvl="1" eaLnBrk="1" hangingPunct="1"/>
            <a:r>
              <a:rPr lang="en-AU" sz="1400" b="1" dirty="0" smtClean="0">
                <a:latin typeface="Arial" charset="0"/>
                <a:cs typeface="Arial" charset="0"/>
              </a:rPr>
              <a:t>Stair with link to upper colonnade</a:t>
            </a:r>
          </a:p>
        </p:txBody>
      </p:sp>
      <p:sp>
        <p:nvSpPr>
          <p:cNvPr id="20" name="Content Placeholder 2"/>
          <p:cNvSpPr txBox="1">
            <a:spLocks/>
          </p:cNvSpPr>
          <p:nvPr/>
        </p:nvSpPr>
        <p:spPr bwMode="auto">
          <a:xfrm>
            <a:off x="4665381"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Public Realm Plan – Upper Level</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21" name="Content Placeholder 2"/>
          <p:cNvSpPr txBox="1">
            <a:spLocks/>
          </p:cNvSpPr>
          <p:nvPr/>
        </p:nvSpPr>
        <p:spPr bwMode="auto">
          <a:xfrm>
            <a:off x="311150"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Public Realm Plan</a:t>
            </a:r>
            <a:r>
              <a:rPr kumimoji="0" lang="sv-SE" sz="900" b="1" i="0" u="none" strike="noStrike" kern="1200" cap="none" spc="0" normalizeH="0" noProof="0" dirty="0" smtClean="0">
                <a:ln>
                  <a:noFill/>
                </a:ln>
                <a:solidFill>
                  <a:schemeClr val="tx1"/>
                </a:solidFill>
                <a:effectLst/>
                <a:uLnTx/>
                <a:uFillTx/>
                <a:latin typeface="Arial" charset="0"/>
                <a:ea typeface="+mn-ea"/>
                <a:cs typeface="Arial" charset="0"/>
              </a:rPr>
              <a:t> - </a:t>
            </a: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Lower Level</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pro\arc\AX\003070\transfer\170-architect\out\101202_Public Domain Info\Public Realm Option 2 - Lower.jpg"/>
          <p:cNvPicPr>
            <a:picLocks noChangeAspect="1" noChangeArrowheads="1"/>
          </p:cNvPicPr>
          <p:nvPr/>
        </p:nvPicPr>
        <p:blipFill>
          <a:blip r:embed="rId2" cstate="screen"/>
          <a:srcRect/>
          <a:stretch>
            <a:fillRect/>
          </a:stretch>
        </p:blipFill>
        <p:spPr bwMode="auto">
          <a:xfrm>
            <a:off x="214282" y="3214686"/>
            <a:ext cx="4451099" cy="3158677"/>
          </a:xfrm>
          <a:prstGeom prst="rect">
            <a:avLst/>
          </a:prstGeom>
          <a:noFill/>
        </p:spPr>
      </p:pic>
      <p:sp>
        <p:nvSpPr>
          <p:cNvPr id="52226" name="Title 1"/>
          <p:cNvSpPr>
            <a:spLocks noGrp="1"/>
          </p:cNvSpPr>
          <p:nvPr>
            <p:ph type="title"/>
          </p:nvPr>
        </p:nvSpPr>
        <p:spPr>
          <a:xfrm>
            <a:off x="428596" y="280988"/>
            <a:ext cx="7880350" cy="563562"/>
          </a:xfrm>
        </p:spPr>
        <p:txBody>
          <a:bodyPr/>
          <a:lstStyle/>
          <a:p>
            <a:pPr eaLnBrk="1" hangingPunct="1"/>
            <a:r>
              <a:rPr lang="en-AU" sz="1400" dirty="0" smtClean="0">
                <a:latin typeface="Arial Black" pitchFamily="34" charset="0"/>
                <a:cs typeface="Arial" charset="0"/>
              </a:rPr>
              <a:t>PUBLIC DOMAIN &amp; THROUGH SITE LINK</a:t>
            </a:r>
          </a:p>
        </p:txBody>
      </p:sp>
      <p:sp>
        <p:nvSpPr>
          <p:cNvPr id="53" name="Content Placeholder 2"/>
          <p:cNvSpPr>
            <a:spLocks noGrp="1"/>
          </p:cNvSpPr>
          <p:nvPr>
            <p:ph idx="1"/>
          </p:nvPr>
        </p:nvSpPr>
        <p:spPr>
          <a:xfrm>
            <a:off x="311150" y="1244600"/>
            <a:ext cx="2771775" cy="4967288"/>
          </a:xfrm>
        </p:spPr>
        <p:txBody>
          <a:bodyPr/>
          <a:lstStyle/>
          <a:p>
            <a:pPr lvl="1" eaLnBrk="1" hangingPunct="1">
              <a:buNone/>
            </a:pPr>
            <a:r>
              <a:rPr lang="en-AU" sz="1400" b="1" dirty="0" smtClean="0">
                <a:latin typeface="Arial" charset="0"/>
                <a:cs typeface="Arial" charset="0"/>
              </a:rPr>
              <a:t>DESIGN STUDY – OPTION 2</a:t>
            </a:r>
          </a:p>
          <a:p>
            <a:pPr lvl="1" eaLnBrk="1" hangingPunct="1">
              <a:buNone/>
            </a:pPr>
            <a:endParaRPr lang="en-AU" sz="1400" b="1" dirty="0" smtClean="0">
              <a:latin typeface="Arial" charset="0"/>
              <a:cs typeface="Arial" charset="0"/>
            </a:endParaRPr>
          </a:p>
          <a:p>
            <a:pPr lvl="1" eaLnBrk="1" hangingPunct="1"/>
            <a:r>
              <a:rPr lang="en-AU" sz="1400" b="1" dirty="0" smtClean="0">
                <a:latin typeface="Arial" charset="0"/>
                <a:cs typeface="Arial" charset="0"/>
              </a:rPr>
              <a:t>Direct link to Macquarie St and Botanic Gardens</a:t>
            </a:r>
          </a:p>
          <a:p>
            <a:pPr lvl="1" eaLnBrk="1" hangingPunct="1"/>
            <a:r>
              <a:rPr lang="en-AU" sz="1400" b="1" dirty="0" smtClean="0">
                <a:latin typeface="Arial" charset="0"/>
                <a:cs typeface="Arial" charset="0"/>
              </a:rPr>
              <a:t>Termination of colonnade</a:t>
            </a:r>
          </a:p>
          <a:p>
            <a:pPr lvl="1" eaLnBrk="1" hangingPunct="1"/>
            <a:r>
              <a:rPr lang="en-AU" sz="1400" b="1" dirty="0" smtClean="0">
                <a:latin typeface="Arial" charset="0"/>
                <a:cs typeface="Arial" charset="0"/>
              </a:rPr>
              <a:t>New public space</a:t>
            </a:r>
          </a:p>
          <a:p>
            <a:pPr lvl="1" eaLnBrk="1" hangingPunct="1"/>
            <a:r>
              <a:rPr lang="en-AU" sz="1400" b="1" dirty="0" smtClean="0">
                <a:latin typeface="Arial" charset="0"/>
                <a:cs typeface="Arial" charset="0"/>
              </a:rPr>
              <a:t>Stair with informal platform</a:t>
            </a:r>
          </a:p>
        </p:txBody>
      </p:sp>
      <p:pic>
        <p:nvPicPr>
          <p:cNvPr id="140291" name="Picture 3" descr="F:\pro\arc\AX\003070\transfer\170-architect\out\101202_Public Domain Info\Public Realm Option 2 - Upper.jpg"/>
          <p:cNvPicPr>
            <a:picLocks noChangeAspect="1" noChangeArrowheads="1"/>
          </p:cNvPicPr>
          <p:nvPr/>
        </p:nvPicPr>
        <p:blipFill>
          <a:blip r:embed="rId3" cstate="screen"/>
          <a:srcRect/>
          <a:stretch>
            <a:fillRect/>
          </a:stretch>
        </p:blipFill>
        <p:spPr bwMode="auto">
          <a:xfrm>
            <a:off x="4550058" y="3214686"/>
            <a:ext cx="4451098" cy="3158677"/>
          </a:xfrm>
          <a:prstGeom prst="rect">
            <a:avLst/>
          </a:prstGeom>
          <a:noFill/>
        </p:spPr>
      </p:pic>
      <p:sp>
        <p:nvSpPr>
          <p:cNvPr id="10" name="Content Placeholder 2"/>
          <p:cNvSpPr txBox="1">
            <a:spLocks/>
          </p:cNvSpPr>
          <p:nvPr/>
        </p:nvSpPr>
        <p:spPr bwMode="auto">
          <a:xfrm>
            <a:off x="4665381"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Public Realm Plan – Upper Level</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11" name="Content Placeholder 2"/>
          <p:cNvSpPr txBox="1">
            <a:spLocks/>
          </p:cNvSpPr>
          <p:nvPr/>
        </p:nvSpPr>
        <p:spPr bwMode="auto">
          <a:xfrm>
            <a:off x="311150"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Public Realm Plan</a:t>
            </a:r>
            <a:r>
              <a:rPr kumimoji="0" lang="sv-SE" sz="900" b="1" i="0" u="none" strike="noStrike" kern="1200" cap="none" spc="0" normalizeH="0" noProof="0" dirty="0" smtClean="0">
                <a:ln>
                  <a:noFill/>
                </a:ln>
                <a:solidFill>
                  <a:schemeClr val="tx1"/>
                </a:solidFill>
                <a:effectLst/>
                <a:uLnTx/>
                <a:uFillTx/>
                <a:latin typeface="Arial" charset="0"/>
                <a:ea typeface="+mn-ea"/>
                <a:cs typeface="Arial" charset="0"/>
              </a:rPr>
              <a:t> - </a:t>
            </a: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Lower Level</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Project Summary</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pic>
        <p:nvPicPr>
          <p:cNvPr id="7" name="Picture 2" descr="F:\pro\arc\AX\003070\media\images\Aerial Photos\38794827_2d993a7b31_o.jpg"/>
          <p:cNvPicPr>
            <a:picLocks noChangeAspect="1" noChangeArrowheads="1"/>
          </p:cNvPicPr>
          <p:nvPr/>
        </p:nvPicPr>
        <p:blipFill>
          <a:blip r:embed="rId2" cstate="screen"/>
          <a:srcRect/>
          <a:stretch>
            <a:fillRect/>
          </a:stretch>
        </p:blipFill>
        <p:spPr bwMode="auto">
          <a:xfrm>
            <a:off x="4610236" y="1270455"/>
            <a:ext cx="4229009" cy="4941433"/>
          </a:xfrm>
          <a:prstGeom prst="rect">
            <a:avLst/>
          </a:prstGeom>
          <a:noFill/>
        </p:spPr>
      </p:pic>
      <p:sp>
        <p:nvSpPr>
          <p:cNvPr id="8" name="Content Placeholder 2"/>
          <p:cNvSpPr>
            <a:spLocks noGrp="1"/>
          </p:cNvSpPr>
          <p:nvPr>
            <p:ph idx="1"/>
          </p:nvPr>
        </p:nvSpPr>
        <p:spPr>
          <a:xfrm>
            <a:off x="311151" y="1244600"/>
            <a:ext cx="3689345" cy="4967288"/>
          </a:xfrm>
        </p:spPr>
        <p:txBody>
          <a:bodyPr/>
          <a:lstStyle/>
          <a:p>
            <a:pPr lvl="1" eaLnBrk="1" hangingPunct="1">
              <a:buNone/>
            </a:pPr>
            <a:endParaRPr lang="en-AU" dirty="0" smtClean="0">
              <a:latin typeface="Arial" charset="0"/>
            </a:endParaRPr>
          </a:p>
          <a:p>
            <a:pPr lvl="1" eaLnBrk="1" hangingPunct="1"/>
            <a:r>
              <a:rPr lang="en-AU" sz="1400" b="1" dirty="0" smtClean="0">
                <a:latin typeface="Arial" charset="0"/>
              </a:rPr>
              <a:t>Opportunity for an integrated development to complete East Circular Quay</a:t>
            </a:r>
            <a:br>
              <a:rPr lang="en-AU" sz="1400" b="1" dirty="0" smtClean="0">
                <a:latin typeface="Arial" charset="0"/>
              </a:rPr>
            </a:br>
            <a:endParaRPr lang="en-AU" sz="1400" b="1" dirty="0" smtClean="0">
              <a:latin typeface="Arial" charset="0"/>
            </a:endParaRPr>
          </a:p>
          <a:p>
            <a:pPr lvl="1" eaLnBrk="1" hangingPunct="1"/>
            <a:r>
              <a:rPr lang="en-AU" sz="1400" b="1" dirty="0" smtClean="0">
                <a:latin typeface="Arial" charset="0"/>
              </a:rPr>
              <a:t>Potential for improved linkages to the east</a:t>
            </a:r>
          </a:p>
          <a:p>
            <a:pPr lvl="1" eaLnBrk="1" hangingPunct="1">
              <a:buNone/>
            </a:pPr>
            <a:r>
              <a:rPr lang="en-AU" sz="1400" b="1" dirty="0" smtClean="0">
                <a:latin typeface="Arial" charset="0"/>
              </a:rPr>
              <a:t>  and related public domain benefits</a:t>
            </a:r>
            <a:br>
              <a:rPr lang="en-AU" sz="1400" b="1" dirty="0" smtClean="0">
                <a:latin typeface="Arial" charset="0"/>
              </a:rPr>
            </a:br>
            <a:endParaRPr lang="en-AU" sz="1400" b="1" dirty="0" smtClean="0">
              <a:latin typeface="Arial" charset="0"/>
            </a:endParaRPr>
          </a:p>
          <a:p>
            <a:pPr lvl="1" eaLnBrk="1" hangingPunct="1">
              <a:buNone/>
            </a:pPr>
            <a:r>
              <a:rPr lang="en-AU" sz="1400" b="1" dirty="0" smtClean="0">
                <a:latin typeface="Arial" charset="0"/>
              </a:rPr>
              <a:t>_Co-operative approach with Council as landowner will be required to achieve an integrated development with public domain improvements</a:t>
            </a:r>
          </a:p>
          <a:p>
            <a:pPr lvl="1" eaLnBrk="1" hangingPunct="1">
              <a:buNone/>
            </a:pPr>
            <a:endParaRPr lang="en-AU" sz="1400" b="1" dirty="0" smtClean="0">
              <a:latin typeface="Arial" charset="0"/>
            </a:endParaRPr>
          </a:p>
          <a:p>
            <a:pPr lvl="1" eaLnBrk="1" hangingPunct="1">
              <a:buNone/>
            </a:pPr>
            <a:r>
              <a:rPr lang="en-AU" sz="1400" b="1" dirty="0" smtClean="0">
                <a:latin typeface="Arial" charset="0"/>
              </a:rPr>
              <a:t>_ An integrated development will not be possible without Council’s consent as landowner</a:t>
            </a:r>
            <a:endParaRPr lang="en-US" sz="1400" b="1" dirty="0" smtClean="0">
              <a:latin typeface="Arial"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311151" y="1244600"/>
            <a:ext cx="3689345" cy="4967288"/>
          </a:xfrm>
        </p:spPr>
        <p:txBody>
          <a:bodyPr/>
          <a:lstStyle/>
          <a:p>
            <a:pPr lvl="1" eaLnBrk="1" hangingPunct="1">
              <a:buNone/>
            </a:pPr>
            <a:r>
              <a:rPr lang="en-AU" dirty="0" smtClean="0">
                <a:latin typeface="Arial" charset="0"/>
              </a:rPr>
              <a:t>_</a:t>
            </a:r>
            <a:r>
              <a:rPr lang="en-AU" sz="1400" b="1" dirty="0" smtClean="0">
                <a:latin typeface="Arial" charset="0"/>
              </a:rPr>
              <a:t>AMP Capital Investors have an opportunity to re-develop the Amital site at 71 Macquarie Street</a:t>
            </a:r>
          </a:p>
          <a:p>
            <a:pPr lvl="1" eaLnBrk="1" hangingPunct="1">
              <a:buNone/>
            </a:pPr>
            <a:endParaRPr lang="en-AU" sz="1400" b="1" dirty="0" smtClean="0">
              <a:latin typeface="Arial" charset="0"/>
            </a:endParaRPr>
          </a:p>
          <a:p>
            <a:pPr lvl="1" eaLnBrk="1" hangingPunct="1"/>
            <a:r>
              <a:rPr lang="en-AU" sz="1400" b="1" dirty="0" smtClean="0">
                <a:latin typeface="Arial" charset="0"/>
              </a:rPr>
              <a:t>Mirvac have been invited to partner on the project given their proven track record in delivering residential and hotel style serviced apartments</a:t>
            </a:r>
          </a:p>
          <a:p>
            <a:pPr lvl="1" eaLnBrk="1" hangingPunct="1">
              <a:buNone/>
            </a:pPr>
            <a:endParaRPr lang="en-US" sz="1400" b="1" dirty="0" smtClean="0">
              <a:latin typeface="Arial" charset="0"/>
            </a:endParaRPr>
          </a:p>
          <a:p>
            <a:pPr lvl="1" eaLnBrk="1" hangingPunct="1"/>
            <a:r>
              <a:rPr lang="en-US" sz="1400" b="1" dirty="0" smtClean="0">
                <a:latin typeface="Arial" charset="0"/>
              </a:rPr>
              <a:t>The site is part of the Circular Quay precinct subject to the Major Projects SEPP</a:t>
            </a:r>
          </a:p>
          <a:p>
            <a:pPr lvl="1" eaLnBrk="1" hangingPunct="1">
              <a:buNone/>
            </a:pPr>
            <a:endParaRPr lang="en-US" sz="1400" b="1" dirty="0" smtClean="0">
              <a:latin typeface="Arial" charset="0"/>
            </a:endParaRPr>
          </a:p>
          <a:p>
            <a:pPr lvl="1" eaLnBrk="1" hangingPunct="1"/>
            <a:r>
              <a:rPr lang="en-AU" sz="1400" b="1" dirty="0" smtClean="0">
                <a:latin typeface="Arial" charset="0"/>
              </a:rPr>
              <a:t>There is currently a great opportunity to integrate with the adjacent Council owned land to remove service traffic from the promenade, extend the colonnade and revitalise the public domain</a:t>
            </a:r>
          </a:p>
          <a:p>
            <a:pPr lvl="1" eaLnBrk="1" hangingPunct="1"/>
            <a:endParaRPr lang="en-US" sz="1400" b="1" dirty="0" smtClean="0">
              <a:latin typeface="Arial" charset="0"/>
            </a:endParaRPr>
          </a:p>
          <a:p>
            <a:pPr lvl="1" eaLnBrk="1" hangingPunct="1"/>
            <a:r>
              <a:rPr lang="en-AU" sz="1400" b="1" dirty="0" smtClean="0">
                <a:latin typeface="Arial" charset="0"/>
              </a:rPr>
              <a:t>Public domain improvements could be funded by an integrated project and allowing retention of the existing building height</a:t>
            </a:r>
            <a:br>
              <a:rPr lang="en-AU" sz="1400" b="1" dirty="0" smtClean="0">
                <a:latin typeface="Arial" charset="0"/>
              </a:rPr>
            </a:br>
            <a:endParaRPr lang="en-AU" sz="1400" b="1" dirty="0" smtClean="0">
              <a:latin typeface="Arial" charset="0"/>
            </a:endParaRPr>
          </a:p>
          <a:p>
            <a:pPr lvl="1" eaLnBrk="1" hangingPunct="1"/>
            <a:r>
              <a:rPr lang="en-AU" sz="1400" b="1" dirty="0" smtClean="0">
                <a:latin typeface="Arial" charset="0"/>
              </a:rPr>
              <a:t>The revitalisation of the public domain will contribute to realisation of Council’s 2030 vision</a:t>
            </a:r>
            <a:endParaRPr lang="en-US" sz="1400" b="1" dirty="0" smtClean="0">
              <a:latin typeface="Arial" charset="0"/>
            </a:endParaRPr>
          </a:p>
        </p:txBody>
      </p:sp>
      <p:sp>
        <p:nvSpPr>
          <p:cNvPr id="6"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Background</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pic>
        <p:nvPicPr>
          <p:cNvPr id="5" name="Picture 2" descr="F:\pro\arc\AX\003070\media\images\Aerial Photos\38794827_2d993a7b31_o.jpg"/>
          <p:cNvPicPr>
            <a:picLocks noChangeAspect="1" noChangeArrowheads="1"/>
          </p:cNvPicPr>
          <p:nvPr/>
        </p:nvPicPr>
        <p:blipFill>
          <a:blip r:embed="rId2" cstate="screen"/>
          <a:srcRect/>
          <a:stretch>
            <a:fillRect/>
          </a:stretch>
        </p:blipFill>
        <p:spPr bwMode="auto">
          <a:xfrm>
            <a:off x="4610236" y="1270455"/>
            <a:ext cx="4229009" cy="4941433"/>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pro\arc\AX\003070\media\images\sitephotos\090121_Site Photos\Edited\DSC_0275.JPG"/>
          <p:cNvPicPr>
            <a:picLocks noChangeAspect="1" noChangeArrowheads="1"/>
          </p:cNvPicPr>
          <p:nvPr/>
        </p:nvPicPr>
        <p:blipFill>
          <a:blip r:embed="rId2" cstate="screen"/>
          <a:srcRect/>
          <a:stretch>
            <a:fillRect/>
          </a:stretch>
        </p:blipFill>
        <p:spPr bwMode="auto">
          <a:xfrm>
            <a:off x="4610236" y="1274914"/>
            <a:ext cx="4229009" cy="4922822"/>
          </a:xfrm>
          <a:prstGeom prst="rect">
            <a:avLst/>
          </a:prstGeom>
          <a:noFill/>
        </p:spPr>
      </p:pic>
      <p:sp>
        <p:nvSpPr>
          <p:cNvPr id="52227" name="Content Placeholder 2"/>
          <p:cNvSpPr>
            <a:spLocks noGrp="1"/>
          </p:cNvSpPr>
          <p:nvPr>
            <p:ph idx="1"/>
          </p:nvPr>
        </p:nvSpPr>
        <p:spPr>
          <a:xfrm>
            <a:off x="311151" y="1244600"/>
            <a:ext cx="3689345" cy="4967288"/>
          </a:xfrm>
        </p:spPr>
        <p:txBody>
          <a:bodyPr/>
          <a:lstStyle/>
          <a:p>
            <a:pPr lvl="1" eaLnBrk="1" hangingPunct="1">
              <a:buNone/>
            </a:pPr>
            <a:r>
              <a:rPr lang="en-AU" dirty="0" smtClean="0">
                <a:latin typeface="Arial" charset="0"/>
              </a:rPr>
              <a:t>	</a:t>
            </a:r>
            <a:r>
              <a:rPr lang="en-AU" sz="1400" b="1" dirty="0" smtClean="0">
                <a:latin typeface="Arial" charset="0"/>
              </a:rPr>
              <a:t>With an integrated development the following  urban design principles could apply:</a:t>
            </a:r>
          </a:p>
          <a:p>
            <a:pPr lvl="1" eaLnBrk="1" hangingPunct="1">
              <a:buNone/>
            </a:pPr>
            <a:endParaRPr lang="en-AU" sz="1400" b="1" dirty="0" smtClean="0">
              <a:latin typeface="Arial" charset="0"/>
            </a:endParaRPr>
          </a:p>
          <a:p>
            <a:pPr lvl="1" eaLnBrk="1" hangingPunct="1">
              <a:buNone/>
            </a:pPr>
            <a:r>
              <a:rPr lang="en-AU" sz="1400" dirty="0" smtClean="0">
                <a:latin typeface="Arial" charset="0"/>
              </a:rPr>
              <a:t> _Ensure alignment with SHFA master plan to complete the vision of the East Circular Quay precinct</a:t>
            </a:r>
          </a:p>
          <a:p>
            <a:pPr lvl="1" eaLnBrk="1" hangingPunct="1">
              <a:buNone/>
            </a:pPr>
            <a:endParaRPr lang="en-AU" sz="1400" dirty="0" smtClean="0">
              <a:latin typeface="Arial" charset="0"/>
            </a:endParaRPr>
          </a:p>
          <a:p>
            <a:pPr lvl="1" eaLnBrk="1" hangingPunct="1"/>
            <a:r>
              <a:rPr lang="en-AU" sz="1400" dirty="0" smtClean="0">
                <a:latin typeface="Arial" charset="0"/>
              </a:rPr>
              <a:t>Remove vehicle traffic from East Circular Quay promenade</a:t>
            </a:r>
          </a:p>
          <a:p>
            <a:pPr lvl="1" eaLnBrk="1" hangingPunct="1">
              <a:buNone/>
            </a:pPr>
            <a:endParaRPr lang="en-US" sz="1400" dirty="0" smtClean="0">
              <a:latin typeface="Arial" charset="0"/>
            </a:endParaRPr>
          </a:p>
          <a:p>
            <a:pPr lvl="1" eaLnBrk="1" hangingPunct="1"/>
            <a:r>
              <a:rPr lang="en-US" sz="1400" dirty="0" smtClean="0">
                <a:latin typeface="Arial" charset="0"/>
              </a:rPr>
              <a:t>Revitalise and activate the unsightly corner of Circular Quay and create a new and usable public domain</a:t>
            </a:r>
          </a:p>
          <a:p>
            <a:pPr lvl="1" eaLnBrk="1" hangingPunct="1">
              <a:buNone/>
            </a:pPr>
            <a:endParaRPr lang="en-US" sz="1400" dirty="0" smtClean="0">
              <a:latin typeface="Arial" charset="0"/>
            </a:endParaRPr>
          </a:p>
          <a:p>
            <a:pPr lvl="1" eaLnBrk="1" hangingPunct="1"/>
            <a:r>
              <a:rPr lang="en-AU" sz="1400" dirty="0" smtClean="0">
                <a:latin typeface="Arial" charset="0"/>
              </a:rPr>
              <a:t>Complete the colonnade and activate the ground plane </a:t>
            </a:r>
          </a:p>
          <a:p>
            <a:pPr lvl="1" eaLnBrk="1" hangingPunct="1"/>
            <a:endParaRPr lang="en-US" sz="1400" dirty="0" smtClean="0">
              <a:latin typeface="Arial" charset="0"/>
            </a:endParaRPr>
          </a:p>
          <a:p>
            <a:pPr lvl="1" eaLnBrk="1" hangingPunct="1"/>
            <a:r>
              <a:rPr lang="en-AU" sz="1400" dirty="0" smtClean="0">
                <a:latin typeface="Arial" charset="0"/>
              </a:rPr>
              <a:t>Improve critical view lines in public spaces and from relevant neighbouring residential properties</a:t>
            </a:r>
          </a:p>
          <a:p>
            <a:pPr lvl="1" eaLnBrk="1" hangingPunct="1">
              <a:buNone/>
            </a:pPr>
            <a:endParaRPr lang="en-AU" sz="1400" dirty="0" smtClean="0">
              <a:latin typeface="Arial" charset="0"/>
            </a:endParaRPr>
          </a:p>
          <a:p>
            <a:pPr lvl="1" eaLnBrk="1" hangingPunct="1"/>
            <a:r>
              <a:rPr lang="en-US" sz="1400" dirty="0" smtClean="0">
                <a:latin typeface="Arial" charset="0"/>
              </a:rPr>
              <a:t>Create a pedestrian link to the Botanical Gardens</a:t>
            </a:r>
          </a:p>
        </p:txBody>
      </p:sp>
      <p:sp>
        <p:nvSpPr>
          <p:cNvPr id="6"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Urban Design Principles</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311151" y="1270455"/>
            <a:ext cx="4046535" cy="4967288"/>
          </a:xfrm>
        </p:spPr>
        <p:txBody>
          <a:bodyPr/>
          <a:lstStyle/>
          <a:p>
            <a:pPr lvl="1" eaLnBrk="1" hangingPunct="1">
              <a:buNone/>
            </a:pPr>
            <a:r>
              <a:rPr lang="en-AU" sz="1400" b="1" dirty="0" smtClean="0">
                <a:latin typeface="Arial" charset="0"/>
              </a:rPr>
              <a:t>	With an integrated development the following  architectural design principles could apply:</a:t>
            </a:r>
          </a:p>
          <a:p>
            <a:pPr lvl="1" eaLnBrk="1" hangingPunct="1">
              <a:buNone/>
            </a:pPr>
            <a:endParaRPr lang="en-AU" sz="1400" b="1" dirty="0" smtClean="0">
              <a:latin typeface="Arial" charset="0"/>
            </a:endParaRPr>
          </a:p>
          <a:p>
            <a:pPr lvl="1" eaLnBrk="1" hangingPunct="1">
              <a:buNone/>
            </a:pPr>
            <a:r>
              <a:rPr lang="en-AU" sz="1400" dirty="0" smtClean="0"/>
              <a:t>_I</a:t>
            </a:r>
            <a:r>
              <a:rPr lang="en-AU" sz="1400" dirty="0" smtClean="0">
                <a:latin typeface="Arial" charset="0"/>
              </a:rPr>
              <a:t>ntegrate the built form with the massing and design of the adjacent  East Circular Quay buildings</a:t>
            </a:r>
          </a:p>
          <a:p>
            <a:pPr lvl="1" eaLnBrk="1" hangingPunct="1">
              <a:buNone/>
            </a:pPr>
            <a:endParaRPr lang="en-AU" sz="1400" dirty="0" smtClean="0">
              <a:latin typeface="Arial" charset="0"/>
            </a:endParaRPr>
          </a:p>
          <a:p>
            <a:pPr lvl="1" eaLnBrk="1" hangingPunct="1">
              <a:buNone/>
            </a:pPr>
            <a:r>
              <a:rPr lang="en-AU" sz="1400" dirty="0" smtClean="0">
                <a:latin typeface="Arial" charset="0"/>
              </a:rPr>
              <a:t>_Explore potential to extend the built form to the west over portion of Council roadway, and integrate with colonnade</a:t>
            </a:r>
          </a:p>
          <a:p>
            <a:pPr lvl="1" eaLnBrk="1" hangingPunct="1">
              <a:buNone/>
            </a:pPr>
            <a:endParaRPr lang="en-AU" sz="1400" dirty="0" smtClean="0">
              <a:latin typeface="Arial" charset="0"/>
            </a:endParaRPr>
          </a:p>
          <a:p>
            <a:pPr lvl="1" eaLnBrk="1" hangingPunct="1">
              <a:buNone/>
            </a:pPr>
            <a:r>
              <a:rPr lang="en-AU" sz="1400" dirty="0" smtClean="0">
                <a:latin typeface="Arial" charset="0"/>
              </a:rPr>
              <a:t>_Maintain existing building height with no additional overshadowing to adjacent parkland</a:t>
            </a:r>
          </a:p>
          <a:p>
            <a:pPr lvl="1" eaLnBrk="1" hangingPunct="1"/>
            <a:endParaRPr lang="en-AU" sz="1400" dirty="0" smtClean="0">
              <a:latin typeface="Arial" charset="0"/>
            </a:endParaRPr>
          </a:p>
          <a:p>
            <a:pPr lvl="1" eaLnBrk="1" hangingPunct="1"/>
            <a:r>
              <a:rPr lang="en-AU" sz="1400" dirty="0" smtClean="0">
                <a:latin typeface="Arial" charset="0"/>
              </a:rPr>
              <a:t>Explore potential a mix of residential and serviced apartment uses with opportunity to integrate and link to adjacent Quay Grand</a:t>
            </a:r>
            <a:endParaRPr lang="en-US" sz="1400" dirty="0" smtClean="0">
              <a:latin typeface="Arial" charset="0"/>
            </a:endParaRPr>
          </a:p>
          <a:p>
            <a:pPr lvl="1" eaLnBrk="1" hangingPunct="1">
              <a:buNone/>
            </a:pPr>
            <a:endParaRPr lang="en-AU" sz="1400" b="1" dirty="0" smtClean="0">
              <a:latin typeface="Arial" charset="0"/>
            </a:endParaRPr>
          </a:p>
          <a:p>
            <a:pPr lvl="1" eaLnBrk="1" hangingPunct="1"/>
            <a:r>
              <a:rPr lang="en-AU" sz="1400" dirty="0" smtClean="0">
                <a:latin typeface="Arial" charset="0"/>
              </a:rPr>
              <a:t>Achieve design excellence and enhanced environmental performance</a:t>
            </a:r>
          </a:p>
          <a:p>
            <a:pPr lvl="1" eaLnBrk="1" hangingPunct="1"/>
            <a:endParaRPr lang="en-AU" dirty="0" smtClean="0">
              <a:latin typeface="Arial" charset="0"/>
            </a:endParaRPr>
          </a:p>
          <a:p>
            <a:pPr lvl="1" eaLnBrk="1" hangingPunct="1"/>
            <a:endParaRPr lang="en-AU" dirty="0" smtClean="0">
              <a:latin typeface="Arial" charset="0"/>
            </a:endParaRPr>
          </a:p>
          <a:p>
            <a:pPr lvl="1" eaLnBrk="1" hangingPunct="1">
              <a:buNone/>
            </a:pPr>
            <a:endParaRPr lang="en-AU" dirty="0" smtClean="0">
              <a:latin typeface="Arial" charset="0"/>
            </a:endParaRPr>
          </a:p>
          <a:p>
            <a:pPr lvl="1" eaLnBrk="1" hangingPunct="1"/>
            <a:endParaRPr lang="en-AU" dirty="0" smtClean="0">
              <a:latin typeface="Arial" charset="0"/>
            </a:endParaRPr>
          </a:p>
          <a:p>
            <a:pPr lvl="1" eaLnBrk="1" hangingPunct="1">
              <a:buNone/>
            </a:pPr>
            <a:endParaRPr lang="en-AU" dirty="0" smtClean="0">
              <a:latin typeface="Arial" charset="0"/>
            </a:endParaRPr>
          </a:p>
          <a:p>
            <a:pPr lvl="1" eaLnBrk="1" hangingPunct="1"/>
            <a:endParaRPr lang="en-AU" dirty="0" smtClean="0">
              <a:latin typeface="Arial" charset="0"/>
            </a:endParaRPr>
          </a:p>
        </p:txBody>
      </p:sp>
      <p:pic>
        <p:nvPicPr>
          <p:cNvPr id="127" name="Picture 3" descr="F:\pro\arc\AX\003070\media\images\sitephotos\090121_Site Photos\DSC_0284.JPG"/>
          <p:cNvPicPr>
            <a:picLocks noChangeAspect="1" noChangeArrowheads="1"/>
          </p:cNvPicPr>
          <p:nvPr/>
        </p:nvPicPr>
        <p:blipFill>
          <a:blip r:embed="rId2" cstate="screen"/>
          <a:srcRect b="-176"/>
          <a:stretch>
            <a:fillRect/>
          </a:stretch>
        </p:blipFill>
        <p:spPr bwMode="auto">
          <a:xfrm>
            <a:off x="4610236" y="1270455"/>
            <a:ext cx="4229009" cy="4927281"/>
          </a:xfrm>
          <a:prstGeom prst="rect">
            <a:avLst/>
          </a:prstGeom>
          <a:noFill/>
        </p:spPr>
      </p:pic>
      <p:sp>
        <p:nvSpPr>
          <p:cNvPr id="5"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Architectural Design Principles</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2811117" y="1248841"/>
            <a:ext cx="1722323" cy="1617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ct val="150000"/>
              </a:lnSpc>
              <a:spcBef>
                <a:spcPct val="0"/>
              </a:spcBef>
              <a:spcAft>
                <a:spcPct val="0"/>
              </a:spcAft>
              <a:buClrTx/>
              <a:buSzTx/>
              <a:buFont typeface="Arial" charset="0"/>
              <a:buChar char="_"/>
              <a:tabLst/>
              <a:defRPr/>
            </a:pPr>
            <a:r>
              <a:rPr kumimoji="0" lang="en-AU" sz="800" b="0" i="0" u="none" strike="noStrike" kern="1200" cap="none" spc="0" normalizeH="0" baseline="0" noProof="0" dirty="0" smtClean="0">
                <a:ln>
                  <a:noFill/>
                </a:ln>
                <a:solidFill>
                  <a:schemeClr val="tx1"/>
                </a:solidFill>
                <a:effectLst/>
                <a:uLnTx/>
                <a:uFillTx/>
                <a:latin typeface="Arial" charset="0"/>
                <a:ea typeface="+mn-ea"/>
                <a:cs typeface="Arial" charset="0"/>
              </a:rPr>
              <a:t>AMP (Amatil Building)</a:t>
            </a:r>
          </a:p>
          <a:p>
            <a:pPr marL="98425" marR="0" lvl="1" indent="-98425" algn="l" defTabSz="914400" rtl="0" eaLnBrk="1" fontAlgn="base" latinLnBrk="0" hangingPunct="1">
              <a:lnSpc>
                <a:spcPct val="150000"/>
              </a:lnSpc>
              <a:spcBef>
                <a:spcPct val="0"/>
              </a:spcBef>
              <a:spcAft>
                <a:spcPct val="0"/>
              </a:spcAft>
              <a:buClrTx/>
              <a:buSzTx/>
              <a:buFont typeface="Arial" charset="0"/>
              <a:buChar char="_"/>
              <a:tabLst/>
              <a:defRPr/>
            </a:pPr>
            <a:r>
              <a:rPr kumimoji="0" lang="sv-SE" sz="800" b="0" i="0" u="none" strike="noStrike" kern="1200" cap="none" spc="0" normalizeH="0" baseline="0" noProof="0" dirty="0" smtClean="0">
                <a:ln>
                  <a:noFill/>
                </a:ln>
                <a:solidFill>
                  <a:schemeClr val="tx1"/>
                </a:solidFill>
                <a:effectLst/>
                <a:uLnTx/>
                <a:uFillTx/>
                <a:latin typeface="Arial" charset="0"/>
                <a:ea typeface="+mn-ea"/>
                <a:cs typeface="Arial" charset="0"/>
              </a:rPr>
              <a:t>City of Sydney (public road)</a:t>
            </a:r>
            <a:endParaRPr kumimoji="0" lang="en-AU" sz="800" b="0" i="0" u="none" strike="noStrike" kern="1200" cap="none" spc="0" normalizeH="0" baseline="0" noProof="0" dirty="0" smtClean="0">
              <a:ln>
                <a:noFill/>
              </a:ln>
              <a:solidFill>
                <a:schemeClr val="tx1"/>
              </a:solidFill>
              <a:effectLst/>
              <a:uLnTx/>
              <a:uFillTx/>
              <a:latin typeface="Arial" charset="0"/>
              <a:ea typeface="+mn-ea"/>
              <a:cs typeface="Arial" charset="0"/>
            </a:endParaRPr>
          </a:p>
          <a:p>
            <a:pPr marL="98425" marR="0" lvl="1" indent="-98425" algn="l" defTabSz="914400" rtl="0" eaLnBrk="1" fontAlgn="base" latinLnBrk="0" hangingPunct="1">
              <a:lnSpc>
                <a:spcPct val="150000"/>
              </a:lnSpc>
              <a:spcBef>
                <a:spcPct val="0"/>
              </a:spcBef>
              <a:spcAft>
                <a:spcPct val="0"/>
              </a:spcAft>
              <a:buClrTx/>
              <a:buSzTx/>
              <a:buFont typeface="Arial" charset="0"/>
              <a:buChar char="_"/>
              <a:tabLst/>
              <a:defRPr/>
            </a:pPr>
            <a:r>
              <a:rPr kumimoji="0" lang="fr-FR" sz="800" b="0" i="0" u="none" strike="noStrike" kern="1200" cap="none" spc="0" normalizeH="0" baseline="0" noProof="0" dirty="0" smtClean="0">
                <a:ln>
                  <a:noFill/>
                </a:ln>
                <a:solidFill>
                  <a:schemeClr val="tx1"/>
                </a:solidFill>
                <a:effectLst/>
                <a:uLnTx/>
                <a:uFillTx/>
                <a:latin typeface="Arial" charset="0"/>
                <a:ea typeface="+mn-ea"/>
                <a:cs typeface="Arial" charset="0"/>
              </a:rPr>
              <a:t>Quay Grand Colonnade Easement</a:t>
            </a:r>
          </a:p>
        </p:txBody>
      </p:sp>
      <p:sp>
        <p:nvSpPr>
          <p:cNvPr id="12" name="Rectangle 11"/>
          <p:cNvSpPr/>
          <p:nvPr/>
        </p:nvSpPr>
        <p:spPr>
          <a:xfrm flipH="1">
            <a:off x="2602816" y="1485071"/>
            <a:ext cx="95110" cy="95110"/>
          </a:xfrm>
          <a:prstGeom prst="rect">
            <a:avLst/>
          </a:prstGeom>
          <a:solidFill>
            <a:schemeClr val="bg1"/>
          </a:solidFill>
          <a:ln w="28575">
            <a:noFill/>
          </a:ln>
          <a:effectLst>
            <a:outerShdw blurRad="63500" sx="116000" sy="11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p:cNvSpPr/>
          <p:nvPr/>
        </p:nvSpPr>
        <p:spPr>
          <a:xfrm flipH="1">
            <a:off x="2602816" y="1303957"/>
            <a:ext cx="95110" cy="95110"/>
          </a:xfrm>
          <a:prstGeom prst="rect">
            <a:avLst/>
          </a:prstGeom>
          <a:solidFill>
            <a:srgbClr val="FFC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p:nvSpPr>
        <p:spPr>
          <a:xfrm flipH="1">
            <a:off x="2602816" y="1666249"/>
            <a:ext cx="95110" cy="95110"/>
          </a:xfrm>
          <a:prstGeom prst="rect">
            <a:avLst/>
          </a:prstGeom>
          <a:solidFill>
            <a:schemeClr val="bg2">
              <a:lumMod val="90000"/>
            </a:schemeClr>
          </a:solidFill>
          <a:ln w="190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Land Ownership</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54" name="Content Placeholder 2"/>
          <p:cNvSpPr txBox="1">
            <a:spLocks/>
          </p:cNvSpPr>
          <p:nvPr/>
        </p:nvSpPr>
        <p:spPr bwMode="auto">
          <a:xfrm>
            <a:off x="4587193"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Existing Land Ownership Plan</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pic>
        <p:nvPicPr>
          <p:cNvPr id="31" name="Picture 2" descr="F:\pro\arc\AX\003070\media\illus\Site Boundary 2.jpg"/>
          <p:cNvPicPr>
            <a:picLocks noChangeAspect="1" noChangeArrowheads="1"/>
          </p:cNvPicPr>
          <p:nvPr/>
        </p:nvPicPr>
        <p:blipFill>
          <a:blip r:embed="rId2" cstate="screen"/>
          <a:srcRect/>
          <a:stretch>
            <a:fillRect/>
          </a:stretch>
        </p:blipFill>
        <p:spPr bwMode="auto">
          <a:xfrm>
            <a:off x="4610237" y="1226565"/>
            <a:ext cx="4229009" cy="4941433"/>
          </a:xfrm>
          <a:prstGeom prst="rect">
            <a:avLst/>
          </a:prstGeom>
          <a:noFill/>
        </p:spPr>
      </p:pic>
      <p:pic>
        <p:nvPicPr>
          <p:cNvPr id="32" name="Picture 1" descr="F:\pro\arc\AX\003070\media\ppoint\temp images\cuba-3.jpg"/>
          <p:cNvPicPr>
            <a:picLocks noChangeAspect="1" noChangeArrowheads="1"/>
          </p:cNvPicPr>
          <p:nvPr/>
        </p:nvPicPr>
        <p:blipFill>
          <a:blip r:embed="rId3" cstate="screen"/>
          <a:srcRect/>
          <a:stretch>
            <a:fillRect/>
          </a:stretch>
        </p:blipFill>
        <p:spPr bwMode="auto">
          <a:xfrm>
            <a:off x="304753" y="3728102"/>
            <a:ext cx="4241839" cy="2439896"/>
          </a:xfrm>
          <a:prstGeom prst="rect">
            <a:avLst/>
          </a:prstGeom>
          <a:noFill/>
        </p:spPr>
      </p:pic>
      <p:sp>
        <p:nvSpPr>
          <p:cNvPr id="33" name="TextBox 8"/>
          <p:cNvSpPr txBox="1">
            <a:spLocks noChangeArrowheads="1"/>
          </p:cNvSpPr>
          <p:nvPr/>
        </p:nvSpPr>
        <p:spPr bwMode="auto">
          <a:xfrm>
            <a:off x="550846" y="4270941"/>
            <a:ext cx="1663700" cy="230832"/>
          </a:xfrm>
          <a:prstGeom prst="rect">
            <a:avLst/>
          </a:prstGeom>
          <a:noFill/>
          <a:ln w="9525">
            <a:noFill/>
            <a:miter lim="800000"/>
            <a:headEnd/>
            <a:tailEnd/>
          </a:ln>
        </p:spPr>
        <p:txBody>
          <a:bodyPr>
            <a:spAutoFit/>
          </a:bodyPr>
          <a:lstStyle/>
          <a:p>
            <a:pPr algn="r"/>
            <a:r>
              <a:rPr lang="en-AU" sz="900" dirty="0" smtClean="0"/>
              <a:t>Existing Building Envelope</a:t>
            </a:r>
            <a:endParaRPr lang="en-AU" sz="900" dirty="0"/>
          </a:p>
        </p:txBody>
      </p:sp>
      <p:cxnSp>
        <p:nvCxnSpPr>
          <p:cNvPr id="34" name="Straight Connector 33"/>
          <p:cNvCxnSpPr/>
          <p:nvPr/>
        </p:nvCxnSpPr>
        <p:spPr>
          <a:xfrm rot="5400000">
            <a:off x="1891757" y="4626350"/>
            <a:ext cx="289317"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8"/>
          <p:cNvSpPr txBox="1">
            <a:spLocks noChangeArrowheads="1"/>
          </p:cNvSpPr>
          <p:nvPr/>
        </p:nvSpPr>
        <p:spPr bwMode="auto">
          <a:xfrm>
            <a:off x="3076141" y="5938442"/>
            <a:ext cx="1663700" cy="230832"/>
          </a:xfrm>
          <a:prstGeom prst="rect">
            <a:avLst/>
          </a:prstGeom>
          <a:noFill/>
          <a:ln w="9525">
            <a:noFill/>
            <a:miter lim="800000"/>
            <a:headEnd/>
            <a:tailEnd/>
          </a:ln>
        </p:spPr>
        <p:txBody>
          <a:bodyPr>
            <a:spAutoFit/>
          </a:bodyPr>
          <a:lstStyle/>
          <a:p>
            <a:r>
              <a:rPr lang="en-AU" sz="900" dirty="0" smtClean="0"/>
              <a:t>Existing Substation</a:t>
            </a:r>
            <a:endParaRPr lang="en-AU" sz="900" dirty="0"/>
          </a:p>
        </p:txBody>
      </p:sp>
      <p:sp>
        <p:nvSpPr>
          <p:cNvPr id="36" name="Freeform 35"/>
          <p:cNvSpPr/>
          <p:nvPr/>
        </p:nvSpPr>
        <p:spPr>
          <a:xfrm>
            <a:off x="2684678" y="5640020"/>
            <a:ext cx="438912" cy="409652"/>
          </a:xfrm>
          <a:custGeom>
            <a:avLst/>
            <a:gdLst>
              <a:gd name="connsiteX0" fmla="*/ 438912 w 438912"/>
              <a:gd name="connsiteY0" fmla="*/ 409652 h 409652"/>
              <a:gd name="connsiteX1" fmla="*/ 124359 w 438912"/>
              <a:gd name="connsiteY1" fmla="*/ 409652 h 409652"/>
              <a:gd name="connsiteX2" fmla="*/ 131674 w 438912"/>
              <a:gd name="connsiteY2" fmla="*/ 0 h 409652"/>
              <a:gd name="connsiteX3" fmla="*/ 0 w 438912"/>
              <a:gd name="connsiteY3" fmla="*/ 0 h 409652"/>
            </a:gdLst>
            <a:ahLst/>
            <a:cxnLst>
              <a:cxn ang="0">
                <a:pos x="connsiteX0" y="connsiteY0"/>
              </a:cxn>
              <a:cxn ang="0">
                <a:pos x="connsiteX1" y="connsiteY1"/>
              </a:cxn>
              <a:cxn ang="0">
                <a:pos x="connsiteX2" y="connsiteY2"/>
              </a:cxn>
              <a:cxn ang="0">
                <a:pos x="connsiteX3" y="connsiteY3"/>
              </a:cxn>
            </a:cxnLst>
            <a:rect l="l" t="t" r="r" b="b"/>
            <a:pathLst>
              <a:path w="438912" h="409652">
                <a:moveTo>
                  <a:pt x="438912" y="409652"/>
                </a:moveTo>
                <a:lnTo>
                  <a:pt x="124359" y="409652"/>
                </a:lnTo>
                <a:lnTo>
                  <a:pt x="131674" y="0"/>
                </a:lnTo>
                <a:lnTo>
                  <a:pt x="0" y="0"/>
                </a:lnTo>
              </a:path>
            </a:pathLst>
          </a:cu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pro\arc\AX\003070\media\ppoint\temp images\cuba-5b.jpg"/>
          <p:cNvPicPr>
            <a:picLocks noChangeAspect="1" noChangeArrowheads="1"/>
          </p:cNvPicPr>
          <p:nvPr/>
        </p:nvPicPr>
        <p:blipFill>
          <a:blip r:embed="rId2" cstate="screen"/>
          <a:srcRect/>
          <a:stretch>
            <a:fillRect/>
          </a:stretch>
        </p:blipFill>
        <p:spPr bwMode="auto">
          <a:xfrm rot="16200000">
            <a:off x="4477411" y="2253325"/>
            <a:ext cx="4252011" cy="3048071"/>
          </a:xfrm>
          <a:prstGeom prst="rect">
            <a:avLst/>
          </a:prstGeom>
          <a:noFill/>
        </p:spPr>
      </p:pic>
      <p:sp>
        <p:nvSpPr>
          <p:cNvPr id="15"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Land Ownership</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26" name="Content Placeholder 2"/>
          <p:cNvSpPr>
            <a:spLocks noGrp="1"/>
          </p:cNvSpPr>
          <p:nvPr>
            <p:ph idx="1"/>
          </p:nvPr>
        </p:nvSpPr>
        <p:spPr>
          <a:xfrm>
            <a:off x="314563" y="1956317"/>
            <a:ext cx="3189280" cy="1519482"/>
          </a:xfrm>
        </p:spPr>
        <p:txBody>
          <a:bodyPr/>
          <a:lstStyle/>
          <a:p>
            <a:pPr lvl="1" eaLnBrk="1" hangingPunct="1"/>
            <a:r>
              <a:rPr lang="en-AU" sz="1400" b="1" dirty="0" smtClean="0">
                <a:latin typeface="Arial" charset="0"/>
                <a:cs typeface="Arial" charset="0"/>
              </a:rPr>
              <a:t>Existing site area – 890 sqm</a:t>
            </a:r>
          </a:p>
          <a:p>
            <a:pPr lvl="1" eaLnBrk="1" hangingPunct="1">
              <a:buNone/>
            </a:pPr>
            <a:r>
              <a:rPr lang="en-AU" sz="1000" b="1" dirty="0" smtClean="0">
                <a:latin typeface="Arial" charset="0"/>
                <a:cs typeface="Arial" charset="0"/>
              </a:rPr>
              <a:t> </a:t>
            </a:r>
            <a:r>
              <a:rPr lang="en-AU" sz="1000" dirty="0" smtClean="0">
                <a:latin typeface="Arial" charset="0"/>
                <a:cs typeface="Arial" charset="0"/>
              </a:rPr>
              <a:t> (Excluding additional CoS land)</a:t>
            </a:r>
          </a:p>
          <a:p>
            <a:pPr lvl="1" eaLnBrk="1" hangingPunct="1">
              <a:buNone/>
            </a:pPr>
            <a:endParaRPr lang="en-AU" sz="1400" b="1" dirty="0" smtClean="0">
              <a:latin typeface="Arial" charset="0"/>
              <a:cs typeface="Arial" charset="0"/>
            </a:endParaRPr>
          </a:p>
          <a:p>
            <a:pPr lvl="1" eaLnBrk="1" hangingPunct="1"/>
            <a:r>
              <a:rPr lang="en-AU" sz="1400" b="1" dirty="0" smtClean="0">
                <a:latin typeface="Arial" charset="0"/>
                <a:cs typeface="Arial" charset="0"/>
              </a:rPr>
              <a:t>CoS LEP 2005 FSR – 15.4:1*</a:t>
            </a:r>
          </a:p>
          <a:p>
            <a:pPr lvl="1" eaLnBrk="1" hangingPunct="1"/>
            <a:r>
              <a:rPr lang="en-AU" sz="1400" b="1" dirty="0" smtClean="0">
                <a:latin typeface="Arial" charset="0"/>
                <a:cs typeface="Arial" charset="0"/>
              </a:rPr>
              <a:t>CoS LEP 2005 FSA – 13,706sqm</a:t>
            </a:r>
          </a:p>
          <a:p>
            <a:pPr lvl="1" eaLnBrk="1" hangingPunct="1">
              <a:buNone/>
            </a:pPr>
            <a:endParaRPr lang="en-US" sz="1400" b="1" dirty="0" smtClean="0">
              <a:latin typeface="Arial" charset="0"/>
              <a:cs typeface="Arial" charset="0"/>
            </a:endParaRPr>
          </a:p>
          <a:p>
            <a:pPr lvl="1" eaLnBrk="1" hangingPunct="1"/>
            <a:r>
              <a:rPr lang="en-AU" sz="1400" b="1" dirty="0" smtClean="0">
                <a:latin typeface="Arial" charset="0"/>
                <a:cs typeface="Arial" charset="0"/>
              </a:rPr>
              <a:t>Proposed FSR – 14.4:1 </a:t>
            </a:r>
          </a:p>
          <a:p>
            <a:pPr lvl="1" eaLnBrk="1" hangingPunct="1"/>
            <a:r>
              <a:rPr lang="en-AU" sz="1400" b="1" dirty="0" smtClean="0">
                <a:latin typeface="Arial" charset="0"/>
                <a:cs typeface="Arial" charset="0"/>
              </a:rPr>
              <a:t>Proposed FSA – 12,819sqm</a:t>
            </a:r>
          </a:p>
          <a:p>
            <a:pPr lvl="1" eaLnBrk="1" hangingPunct="1">
              <a:buNone/>
            </a:pPr>
            <a:endParaRPr lang="en-AU" dirty="0" smtClean="0">
              <a:latin typeface="Arial" charset="0"/>
              <a:cs typeface="Arial" charset="0"/>
            </a:endParaRPr>
          </a:p>
          <a:p>
            <a:pPr lvl="1" eaLnBrk="1" hangingPunct="1"/>
            <a:endParaRPr lang="en-AU" dirty="0" smtClean="0">
              <a:latin typeface="Arial" charset="0"/>
              <a:cs typeface="Arial" charset="0"/>
            </a:endParaRPr>
          </a:p>
          <a:p>
            <a:pPr lvl="1" eaLnBrk="1" hangingPunct="1">
              <a:buNone/>
            </a:pPr>
            <a:endParaRPr lang="en-AU" dirty="0" smtClean="0">
              <a:latin typeface="Arial" charset="0"/>
              <a:cs typeface="Arial" charset="0"/>
            </a:endParaRPr>
          </a:p>
        </p:txBody>
      </p:sp>
      <p:sp>
        <p:nvSpPr>
          <p:cNvPr id="27" name="Content Placeholder 2"/>
          <p:cNvSpPr txBox="1">
            <a:spLocks/>
          </p:cNvSpPr>
          <p:nvPr/>
        </p:nvSpPr>
        <p:spPr bwMode="auto">
          <a:xfrm>
            <a:off x="314564" y="3475798"/>
            <a:ext cx="3374794" cy="1632266"/>
          </a:xfrm>
          <a:prstGeom prst="rect">
            <a:avLst/>
          </a:prstGeom>
          <a:noFill/>
          <a:ln w="9525">
            <a:noFill/>
            <a:miter lim="800000"/>
            <a:headEnd/>
            <a:tailEnd/>
          </a:ln>
        </p:spPr>
        <p:txBody>
          <a:bodyPr/>
          <a:lstStyle/>
          <a:p>
            <a:r>
              <a:rPr lang="en-AU" sz="800" dirty="0" smtClean="0"/>
              <a:t>Base FSR is 8:1, with additional 6:1 for residential, serviced apartment &amp; hotel uses. This gives a maximum of 14:1.  A total of 15.4:1 would include an additional 10% as applied under clause 10 of the LEP.</a:t>
            </a:r>
          </a:p>
        </p:txBody>
      </p:sp>
      <p:sp>
        <p:nvSpPr>
          <p:cNvPr id="28" name="TextBox 27"/>
          <p:cNvSpPr txBox="1"/>
          <p:nvPr/>
        </p:nvSpPr>
        <p:spPr>
          <a:xfrm>
            <a:off x="6013032" y="4016748"/>
            <a:ext cx="702325" cy="313845"/>
          </a:xfrm>
          <a:prstGeom prst="rect">
            <a:avLst/>
          </a:prstGeom>
          <a:noFill/>
        </p:spPr>
        <p:txBody>
          <a:bodyPr wrap="square" rtlCol="0">
            <a:spAutoFit/>
          </a:bodyPr>
          <a:lstStyle/>
          <a:p>
            <a:r>
              <a:rPr lang="en-AU" sz="700" b="1" dirty="0" smtClean="0"/>
              <a:t>SITE AREA 890 sqm</a:t>
            </a:r>
            <a:endParaRPr lang="en-AU" sz="700" b="1" dirty="0"/>
          </a:p>
        </p:txBody>
      </p:sp>
      <p:sp>
        <p:nvSpPr>
          <p:cNvPr id="61" name="TextBox 60"/>
          <p:cNvSpPr txBox="1"/>
          <p:nvPr/>
        </p:nvSpPr>
        <p:spPr>
          <a:xfrm>
            <a:off x="6027725" y="3833164"/>
            <a:ext cx="1309422" cy="200055"/>
          </a:xfrm>
          <a:prstGeom prst="rect">
            <a:avLst/>
          </a:prstGeom>
          <a:noFill/>
        </p:spPr>
        <p:txBody>
          <a:bodyPr wrap="square" rtlCol="0">
            <a:spAutoFit/>
          </a:bodyPr>
          <a:lstStyle/>
          <a:p>
            <a:r>
              <a:rPr lang="en-AU" sz="700" b="1" dirty="0" smtClean="0"/>
              <a:t>71 MACQUARIE STREET</a:t>
            </a:r>
            <a:endParaRPr lang="en-AU" sz="700" b="1" dirty="0"/>
          </a:p>
        </p:txBody>
      </p:sp>
      <p:sp>
        <p:nvSpPr>
          <p:cNvPr id="62" name="TextBox 61"/>
          <p:cNvSpPr txBox="1"/>
          <p:nvPr/>
        </p:nvSpPr>
        <p:spPr>
          <a:xfrm>
            <a:off x="6055766" y="1893416"/>
            <a:ext cx="1309422" cy="200055"/>
          </a:xfrm>
          <a:prstGeom prst="rect">
            <a:avLst/>
          </a:prstGeom>
          <a:noFill/>
        </p:spPr>
        <p:txBody>
          <a:bodyPr wrap="square" rtlCol="0">
            <a:spAutoFit/>
          </a:bodyPr>
          <a:lstStyle/>
          <a:p>
            <a:r>
              <a:rPr lang="en-AU" sz="700" b="1" dirty="0" smtClean="0"/>
              <a:t>QUAY GRAND</a:t>
            </a:r>
            <a:endParaRPr lang="en-AU" sz="700" b="1" dirty="0"/>
          </a:p>
        </p:txBody>
      </p:sp>
      <p:sp>
        <p:nvSpPr>
          <p:cNvPr id="63" name="TextBox 62"/>
          <p:cNvSpPr txBox="1"/>
          <p:nvPr/>
        </p:nvSpPr>
        <p:spPr>
          <a:xfrm>
            <a:off x="4307457" y="3831945"/>
            <a:ext cx="1309422" cy="200055"/>
          </a:xfrm>
          <a:prstGeom prst="rect">
            <a:avLst/>
          </a:prstGeom>
          <a:noFill/>
        </p:spPr>
        <p:txBody>
          <a:bodyPr wrap="square" rtlCol="0">
            <a:spAutoFit/>
          </a:bodyPr>
          <a:lstStyle/>
          <a:p>
            <a:r>
              <a:rPr lang="en-AU" sz="700" b="1" dirty="0" smtClean="0"/>
              <a:t>CIRCULAR QUAY EAST</a:t>
            </a:r>
            <a:endParaRPr lang="en-AU" sz="700" b="1" dirty="0"/>
          </a:p>
        </p:txBody>
      </p:sp>
      <p:sp>
        <p:nvSpPr>
          <p:cNvPr id="64" name="TextBox 63"/>
          <p:cNvSpPr txBox="1"/>
          <p:nvPr/>
        </p:nvSpPr>
        <p:spPr>
          <a:xfrm>
            <a:off x="5924091" y="5924093"/>
            <a:ext cx="1309422" cy="200055"/>
          </a:xfrm>
          <a:prstGeom prst="rect">
            <a:avLst/>
          </a:prstGeom>
          <a:noFill/>
        </p:spPr>
        <p:txBody>
          <a:bodyPr wrap="square" rtlCol="0">
            <a:spAutoFit/>
          </a:bodyPr>
          <a:lstStyle/>
          <a:p>
            <a:r>
              <a:rPr lang="en-AU" sz="700" b="1" dirty="0" smtClean="0"/>
              <a:t>CAHILL EXPRESSWAY</a:t>
            </a:r>
            <a:endParaRPr lang="en-AU" sz="700" b="1" dirty="0"/>
          </a:p>
        </p:txBody>
      </p:sp>
      <p:sp>
        <p:nvSpPr>
          <p:cNvPr id="65" name="TextBox 64"/>
          <p:cNvSpPr txBox="1"/>
          <p:nvPr/>
        </p:nvSpPr>
        <p:spPr>
          <a:xfrm>
            <a:off x="7688274" y="4569560"/>
            <a:ext cx="1309422" cy="276999"/>
          </a:xfrm>
          <a:prstGeom prst="rect">
            <a:avLst/>
          </a:prstGeom>
          <a:noFill/>
        </p:spPr>
        <p:txBody>
          <a:bodyPr wrap="square" rtlCol="0">
            <a:spAutoFit/>
          </a:bodyPr>
          <a:lstStyle/>
          <a:p>
            <a:r>
              <a:rPr lang="en-AU" sz="600" b="1" dirty="0" smtClean="0"/>
              <a:t>POTENTIAL ADDITIONAL LEASED BASEMNT LAND</a:t>
            </a:r>
            <a:endParaRPr lang="en-AU" sz="600" b="1" dirty="0"/>
          </a:p>
        </p:txBody>
      </p:sp>
      <p:sp>
        <p:nvSpPr>
          <p:cNvPr id="66" name="TextBox 65"/>
          <p:cNvSpPr txBox="1"/>
          <p:nvPr/>
        </p:nvSpPr>
        <p:spPr>
          <a:xfrm>
            <a:off x="7688274" y="2786058"/>
            <a:ext cx="1309422" cy="276999"/>
          </a:xfrm>
          <a:prstGeom prst="rect">
            <a:avLst/>
          </a:prstGeom>
          <a:noFill/>
        </p:spPr>
        <p:txBody>
          <a:bodyPr wrap="square" rtlCol="0">
            <a:spAutoFit/>
          </a:bodyPr>
          <a:lstStyle/>
          <a:p>
            <a:r>
              <a:rPr lang="en-AU" sz="600" b="1" dirty="0" smtClean="0"/>
              <a:t>EXISTING LEASED BASEMENT LAND</a:t>
            </a:r>
            <a:endParaRPr lang="en-AU" sz="600" b="1" dirty="0"/>
          </a:p>
        </p:txBody>
      </p:sp>
      <p:cxnSp>
        <p:nvCxnSpPr>
          <p:cNvPr id="67" name="Straight Connector 66"/>
          <p:cNvCxnSpPr/>
          <p:nvPr/>
        </p:nvCxnSpPr>
        <p:spPr>
          <a:xfrm rot="5400000">
            <a:off x="5083204" y="3810925"/>
            <a:ext cx="4537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7468820" y="2874874"/>
            <a:ext cx="270663"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694370" y="1877779"/>
            <a:ext cx="1309422" cy="276999"/>
          </a:xfrm>
          <a:prstGeom prst="rect">
            <a:avLst/>
          </a:prstGeom>
          <a:noFill/>
        </p:spPr>
        <p:txBody>
          <a:bodyPr wrap="square" rtlCol="0">
            <a:spAutoFit/>
          </a:bodyPr>
          <a:lstStyle/>
          <a:p>
            <a:r>
              <a:rPr lang="en-AU" sz="600" b="1" dirty="0" smtClean="0"/>
              <a:t>EXISTING LEASED BASEMENT LAND</a:t>
            </a:r>
            <a:endParaRPr lang="en-AU" sz="600" b="1" dirty="0"/>
          </a:p>
        </p:txBody>
      </p:sp>
      <p:cxnSp>
        <p:nvCxnSpPr>
          <p:cNvPr id="70" name="Straight Connector 69"/>
          <p:cNvCxnSpPr/>
          <p:nvPr/>
        </p:nvCxnSpPr>
        <p:spPr>
          <a:xfrm rot="10800000">
            <a:off x="7474916" y="1966595"/>
            <a:ext cx="270663"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7467601" y="4658561"/>
            <a:ext cx="270663"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452925" y="5668061"/>
            <a:ext cx="1309422" cy="200055"/>
          </a:xfrm>
          <a:prstGeom prst="rect">
            <a:avLst/>
          </a:prstGeom>
          <a:noFill/>
        </p:spPr>
        <p:txBody>
          <a:bodyPr wrap="square" rtlCol="0">
            <a:spAutoFit/>
          </a:bodyPr>
          <a:lstStyle/>
          <a:p>
            <a:r>
              <a:rPr lang="en-AU" sz="700" b="1" dirty="0" smtClean="0"/>
              <a:t>MACQUARIE STREET</a:t>
            </a:r>
            <a:endParaRPr lang="en-AU" sz="700" b="1" dirty="0"/>
          </a:p>
        </p:txBody>
      </p:sp>
      <p:sp>
        <p:nvSpPr>
          <p:cNvPr id="73" name="TextBox 72"/>
          <p:cNvSpPr txBox="1"/>
          <p:nvPr/>
        </p:nvSpPr>
        <p:spPr>
          <a:xfrm>
            <a:off x="3890771" y="2485948"/>
            <a:ext cx="1309422" cy="276999"/>
          </a:xfrm>
          <a:prstGeom prst="rect">
            <a:avLst/>
          </a:prstGeom>
          <a:noFill/>
        </p:spPr>
        <p:txBody>
          <a:bodyPr wrap="square" rtlCol="0">
            <a:spAutoFit/>
          </a:bodyPr>
          <a:lstStyle/>
          <a:p>
            <a:pPr algn="r"/>
            <a:r>
              <a:rPr lang="en-AU" sz="600" b="1" dirty="0" smtClean="0"/>
              <a:t>POTENTIAL COLONNADE AND BUILDING OVER</a:t>
            </a:r>
            <a:endParaRPr lang="en-AU" sz="600" b="1" dirty="0"/>
          </a:p>
        </p:txBody>
      </p:sp>
      <p:cxnSp>
        <p:nvCxnSpPr>
          <p:cNvPr id="74" name="Straight Connector 73"/>
          <p:cNvCxnSpPr/>
          <p:nvPr/>
        </p:nvCxnSpPr>
        <p:spPr>
          <a:xfrm rot="10800000" flipH="1">
            <a:off x="5130395" y="2571744"/>
            <a:ext cx="270663"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Content Placeholder 2"/>
          <p:cNvSpPr txBox="1">
            <a:spLocks/>
          </p:cNvSpPr>
          <p:nvPr/>
        </p:nvSpPr>
        <p:spPr bwMode="auto">
          <a:xfrm>
            <a:off x="4587193" y="6197736"/>
            <a:ext cx="3202013" cy="374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8425" marR="0" lvl="1" indent="-98425" algn="l" defTabSz="914400" rtl="0" eaLnBrk="1" fontAlgn="base" latinLnBrk="0" hangingPunct="1">
              <a:lnSpc>
                <a:spcPts val="1400"/>
              </a:lnSpc>
              <a:spcBef>
                <a:spcPct val="0"/>
              </a:spcBef>
              <a:spcAft>
                <a:spcPct val="0"/>
              </a:spcAft>
              <a:buClrTx/>
              <a:buSzTx/>
              <a:buFont typeface="Arial" charset="0"/>
              <a:buChar char="_"/>
              <a:tabLst/>
              <a:defRPr/>
            </a:pPr>
            <a:r>
              <a:rPr kumimoji="0" lang="sv-SE" sz="900" b="1" i="0" u="none" strike="noStrike" kern="1200" cap="none" spc="0" normalizeH="0" baseline="0" noProof="0" dirty="0" smtClean="0">
                <a:ln>
                  <a:noFill/>
                </a:ln>
                <a:solidFill>
                  <a:schemeClr val="tx1"/>
                </a:solidFill>
                <a:effectLst/>
                <a:uLnTx/>
                <a:uFillTx/>
                <a:latin typeface="Arial" charset="0"/>
                <a:ea typeface="+mn-ea"/>
                <a:cs typeface="Arial" charset="0"/>
              </a:rPr>
              <a:t>Proposed Land Ownership Plan</a:t>
            </a:r>
            <a:endParaRPr kumimoji="0" lang="en-AU" sz="9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76" name="Freeform 75"/>
          <p:cNvSpPr/>
          <p:nvPr/>
        </p:nvSpPr>
        <p:spPr>
          <a:xfrm>
            <a:off x="5881421" y="2318918"/>
            <a:ext cx="1484985" cy="3218688"/>
          </a:xfrm>
          <a:custGeom>
            <a:avLst/>
            <a:gdLst>
              <a:gd name="connsiteX0" fmla="*/ 1477670 w 1484985"/>
              <a:gd name="connsiteY0" fmla="*/ 7316 h 3218688"/>
              <a:gd name="connsiteX1" fmla="*/ 270662 w 1484985"/>
              <a:gd name="connsiteY1" fmla="*/ 0 h 3218688"/>
              <a:gd name="connsiteX2" fmla="*/ 0 w 1484985"/>
              <a:gd name="connsiteY2" fmla="*/ 1287476 h 3218688"/>
              <a:gd name="connsiteX3" fmla="*/ 0 w 1484985"/>
              <a:gd name="connsiteY3" fmla="*/ 3218688 h 3218688"/>
              <a:gd name="connsiteX4" fmla="*/ 1119225 w 1484985"/>
              <a:gd name="connsiteY4" fmla="*/ 3218688 h 3218688"/>
              <a:gd name="connsiteX5" fmla="*/ 1111910 w 1484985"/>
              <a:gd name="connsiteY5" fmla="*/ 2911450 h 3218688"/>
              <a:gd name="connsiteX6" fmla="*/ 1316736 w 1484985"/>
              <a:gd name="connsiteY6" fmla="*/ 2911450 h 3218688"/>
              <a:gd name="connsiteX7" fmla="*/ 1316736 w 1484985"/>
              <a:gd name="connsiteY7" fmla="*/ 2779776 h 3218688"/>
              <a:gd name="connsiteX8" fmla="*/ 1484985 w 1484985"/>
              <a:gd name="connsiteY8" fmla="*/ 2779776 h 3218688"/>
              <a:gd name="connsiteX9" fmla="*/ 1477670 w 1484985"/>
              <a:gd name="connsiteY9" fmla="*/ 7316 h 321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4985" h="3218688">
                <a:moveTo>
                  <a:pt x="1477670" y="7316"/>
                </a:moveTo>
                <a:lnTo>
                  <a:pt x="270662" y="0"/>
                </a:lnTo>
                <a:lnTo>
                  <a:pt x="0" y="1287476"/>
                </a:lnTo>
                <a:lnTo>
                  <a:pt x="0" y="3218688"/>
                </a:lnTo>
                <a:lnTo>
                  <a:pt x="1119225" y="3218688"/>
                </a:lnTo>
                <a:lnTo>
                  <a:pt x="1111910" y="2911450"/>
                </a:lnTo>
                <a:lnTo>
                  <a:pt x="1316736" y="2911450"/>
                </a:lnTo>
                <a:lnTo>
                  <a:pt x="1316736" y="2779776"/>
                </a:lnTo>
                <a:lnTo>
                  <a:pt x="1484985" y="2779776"/>
                </a:lnTo>
                <a:cubicBezTo>
                  <a:pt x="1482547" y="1855623"/>
                  <a:pt x="1480108" y="931469"/>
                  <a:pt x="1477670" y="7316"/>
                </a:cubicBezTo>
                <a:close/>
              </a:path>
            </a:pathLst>
          </a:cu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2" descr="F:\pro\arc\77\PSA7707\media\ppoint\Prelim Presentations\Links\Site Plan.jpg"/>
          <p:cNvPicPr>
            <a:picLocks noChangeAspect="1" noChangeArrowheads="1"/>
          </p:cNvPicPr>
          <p:nvPr/>
        </p:nvPicPr>
        <p:blipFill>
          <a:blip r:embed="rId2" cstate="screen"/>
          <a:srcRect/>
          <a:stretch>
            <a:fillRect/>
          </a:stretch>
        </p:blipFill>
        <p:spPr bwMode="auto">
          <a:xfrm rot="5400000">
            <a:off x="3106833" y="1997301"/>
            <a:ext cx="4186549" cy="2984145"/>
          </a:xfrm>
          <a:prstGeom prst="rect">
            <a:avLst/>
          </a:prstGeom>
          <a:noFill/>
        </p:spPr>
      </p:pic>
      <p:cxnSp>
        <p:nvCxnSpPr>
          <p:cNvPr id="27" name="Straight Connector 26"/>
          <p:cNvCxnSpPr/>
          <p:nvPr/>
        </p:nvCxnSpPr>
        <p:spPr>
          <a:xfrm rot="16200000" flipV="1">
            <a:off x="5381933" y="4832198"/>
            <a:ext cx="24" cy="1"/>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410087" y="4651828"/>
            <a:ext cx="38937" cy="34"/>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486741" y="3777500"/>
            <a:ext cx="95183" cy="28"/>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576776" y="3508828"/>
            <a:ext cx="38937" cy="31"/>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5643879" y="2974818"/>
            <a:ext cx="8" cy="1"/>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31" name="Picture 2" descr="F:\pro\arc\77\PSA7707\media\ppoint\Prelim Presentations\Links\Site Plan 2.jpg"/>
          <p:cNvPicPr>
            <a:picLocks noChangeAspect="1" noChangeArrowheads="1"/>
          </p:cNvPicPr>
          <p:nvPr/>
        </p:nvPicPr>
        <p:blipFill>
          <a:blip r:embed="rId3" cstate="screen"/>
          <a:srcRect/>
          <a:stretch>
            <a:fillRect/>
          </a:stretch>
        </p:blipFill>
        <p:spPr bwMode="auto">
          <a:xfrm rot="5400000">
            <a:off x="-315484" y="1977765"/>
            <a:ext cx="4186548" cy="2984144"/>
          </a:xfrm>
          <a:prstGeom prst="rect">
            <a:avLst/>
          </a:prstGeom>
          <a:noFill/>
        </p:spPr>
      </p:pic>
      <p:sp>
        <p:nvSpPr>
          <p:cNvPr id="32" name="Freeform 31"/>
          <p:cNvSpPr/>
          <p:nvPr/>
        </p:nvSpPr>
        <p:spPr>
          <a:xfrm>
            <a:off x="1137810" y="3115690"/>
            <a:ext cx="939026" cy="1396931"/>
          </a:xfrm>
          <a:custGeom>
            <a:avLst/>
            <a:gdLst>
              <a:gd name="connsiteX0" fmla="*/ 0 w 1214323"/>
              <a:gd name="connsiteY0" fmla="*/ 1777594 h 1777594"/>
              <a:gd name="connsiteX1" fmla="*/ 351129 w 1214323"/>
              <a:gd name="connsiteY1" fmla="*/ 1331366 h 1777594"/>
              <a:gd name="connsiteX2" fmla="*/ 885139 w 1214323"/>
              <a:gd name="connsiteY2" fmla="*/ 1068019 h 1777594"/>
              <a:gd name="connsiteX3" fmla="*/ 1016813 w 1214323"/>
              <a:gd name="connsiteY3" fmla="*/ 965606 h 1777594"/>
              <a:gd name="connsiteX4" fmla="*/ 1089965 w 1214323"/>
              <a:gd name="connsiteY4" fmla="*/ 848563 h 1777594"/>
              <a:gd name="connsiteX5" fmla="*/ 1133856 w 1214323"/>
              <a:gd name="connsiteY5" fmla="*/ 680314 h 1777594"/>
              <a:gd name="connsiteX6" fmla="*/ 1133856 w 1214323"/>
              <a:gd name="connsiteY6" fmla="*/ 446227 h 1777594"/>
              <a:gd name="connsiteX7" fmla="*/ 1185062 w 1214323"/>
              <a:gd name="connsiteY7" fmla="*/ 175565 h 1777594"/>
              <a:gd name="connsiteX8" fmla="*/ 1214323 w 1214323"/>
              <a:gd name="connsiteY8" fmla="*/ 0 h 1777594"/>
              <a:gd name="connsiteX0" fmla="*/ 196715 w 1411038"/>
              <a:gd name="connsiteY0" fmla="*/ 1777594 h 1777594"/>
              <a:gd name="connsiteX1" fmla="*/ 0 w 1411038"/>
              <a:gd name="connsiteY1" fmla="*/ 1602496 h 1777594"/>
              <a:gd name="connsiteX2" fmla="*/ 547844 w 1411038"/>
              <a:gd name="connsiteY2" fmla="*/ 1331366 h 1777594"/>
              <a:gd name="connsiteX3" fmla="*/ 1081854 w 1411038"/>
              <a:gd name="connsiteY3" fmla="*/ 1068019 h 1777594"/>
              <a:gd name="connsiteX4" fmla="*/ 1213528 w 1411038"/>
              <a:gd name="connsiteY4" fmla="*/ 965606 h 1777594"/>
              <a:gd name="connsiteX5" fmla="*/ 1286680 w 1411038"/>
              <a:gd name="connsiteY5" fmla="*/ 848563 h 1777594"/>
              <a:gd name="connsiteX6" fmla="*/ 1330571 w 1411038"/>
              <a:gd name="connsiteY6" fmla="*/ 680314 h 1777594"/>
              <a:gd name="connsiteX7" fmla="*/ 1330571 w 1411038"/>
              <a:gd name="connsiteY7" fmla="*/ 446227 h 1777594"/>
              <a:gd name="connsiteX8" fmla="*/ 1381777 w 1411038"/>
              <a:gd name="connsiteY8" fmla="*/ 175565 h 1777594"/>
              <a:gd name="connsiteX9" fmla="*/ 1411038 w 1411038"/>
              <a:gd name="connsiteY9" fmla="*/ 0 h 1777594"/>
              <a:gd name="connsiteX0" fmla="*/ 0 w 1214323"/>
              <a:gd name="connsiteY0" fmla="*/ 1777594 h 1777594"/>
              <a:gd name="connsiteX1" fmla="*/ 190990 w 1214323"/>
              <a:gd name="connsiteY1" fmla="*/ 1514714 h 1777594"/>
              <a:gd name="connsiteX2" fmla="*/ 351129 w 1214323"/>
              <a:gd name="connsiteY2" fmla="*/ 1331366 h 1777594"/>
              <a:gd name="connsiteX3" fmla="*/ 885139 w 1214323"/>
              <a:gd name="connsiteY3" fmla="*/ 1068019 h 1777594"/>
              <a:gd name="connsiteX4" fmla="*/ 1016813 w 1214323"/>
              <a:gd name="connsiteY4" fmla="*/ 965606 h 1777594"/>
              <a:gd name="connsiteX5" fmla="*/ 1089965 w 1214323"/>
              <a:gd name="connsiteY5" fmla="*/ 848563 h 1777594"/>
              <a:gd name="connsiteX6" fmla="*/ 1133856 w 1214323"/>
              <a:gd name="connsiteY6" fmla="*/ 680314 h 1777594"/>
              <a:gd name="connsiteX7" fmla="*/ 1133856 w 1214323"/>
              <a:gd name="connsiteY7" fmla="*/ 446227 h 1777594"/>
              <a:gd name="connsiteX8" fmla="*/ 1185062 w 1214323"/>
              <a:gd name="connsiteY8" fmla="*/ 175565 h 1777594"/>
              <a:gd name="connsiteX9" fmla="*/ 1214323 w 1214323"/>
              <a:gd name="connsiteY9" fmla="*/ 0 h 1777594"/>
              <a:gd name="connsiteX0" fmla="*/ 0 w 1616659"/>
              <a:gd name="connsiteY0" fmla="*/ 1799540 h 1799540"/>
              <a:gd name="connsiteX1" fmla="*/ 593326 w 1616659"/>
              <a:gd name="connsiteY1" fmla="*/ 1514714 h 1799540"/>
              <a:gd name="connsiteX2" fmla="*/ 753465 w 1616659"/>
              <a:gd name="connsiteY2" fmla="*/ 1331366 h 1799540"/>
              <a:gd name="connsiteX3" fmla="*/ 1287475 w 1616659"/>
              <a:gd name="connsiteY3" fmla="*/ 1068019 h 1799540"/>
              <a:gd name="connsiteX4" fmla="*/ 1419149 w 1616659"/>
              <a:gd name="connsiteY4" fmla="*/ 965606 h 1799540"/>
              <a:gd name="connsiteX5" fmla="*/ 1492301 w 1616659"/>
              <a:gd name="connsiteY5" fmla="*/ 848563 h 1799540"/>
              <a:gd name="connsiteX6" fmla="*/ 1536192 w 1616659"/>
              <a:gd name="connsiteY6" fmla="*/ 680314 h 1799540"/>
              <a:gd name="connsiteX7" fmla="*/ 1536192 w 1616659"/>
              <a:gd name="connsiteY7" fmla="*/ 446227 h 1799540"/>
              <a:gd name="connsiteX8" fmla="*/ 1587398 w 1616659"/>
              <a:gd name="connsiteY8" fmla="*/ 175565 h 1799540"/>
              <a:gd name="connsiteX9" fmla="*/ 1616659 w 1616659"/>
              <a:gd name="connsiteY9" fmla="*/ 0 h 1799540"/>
              <a:gd name="connsiteX0" fmla="*/ 0 w 1155802"/>
              <a:gd name="connsiteY0" fmla="*/ 1697128 h 1697128"/>
              <a:gd name="connsiteX1" fmla="*/ 132469 w 1155802"/>
              <a:gd name="connsiteY1" fmla="*/ 1514714 h 1697128"/>
              <a:gd name="connsiteX2" fmla="*/ 292608 w 1155802"/>
              <a:gd name="connsiteY2" fmla="*/ 1331366 h 1697128"/>
              <a:gd name="connsiteX3" fmla="*/ 826618 w 1155802"/>
              <a:gd name="connsiteY3" fmla="*/ 1068019 h 1697128"/>
              <a:gd name="connsiteX4" fmla="*/ 958292 w 1155802"/>
              <a:gd name="connsiteY4" fmla="*/ 965606 h 1697128"/>
              <a:gd name="connsiteX5" fmla="*/ 1031444 w 1155802"/>
              <a:gd name="connsiteY5" fmla="*/ 848563 h 1697128"/>
              <a:gd name="connsiteX6" fmla="*/ 1075335 w 1155802"/>
              <a:gd name="connsiteY6" fmla="*/ 680314 h 1697128"/>
              <a:gd name="connsiteX7" fmla="*/ 1075335 w 1155802"/>
              <a:gd name="connsiteY7" fmla="*/ 446227 h 1697128"/>
              <a:gd name="connsiteX8" fmla="*/ 1126541 w 1155802"/>
              <a:gd name="connsiteY8" fmla="*/ 175565 h 1697128"/>
              <a:gd name="connsiteX9" fmla="*/ 1155802 w 1155802"/>
              <a:gd name="connsiteY9" fmla="*/ 0 h 169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802" h="1697128">
                <a:moveTo>
                  <a:pt x="0" y="1697128"/>
                </a:moveTo>
                <a:lnTo>
                  <a:pt x="132469" y="1514714"/>
                </a:lnTo>
                <a:lnTo>
                  <a:pt x="292608" y="1331366"/>
                </a:lnTo>
                <a:lnTo>
                  <a:pt x="826618" y="1068019"/>
                </a:lnTo>
                <a:lnTo>
                  <a:pt x="958292" y="965606"/>
                </a:lnTo>
                <a:lnTo>
                  <a:pt x="1031444" y="848563"/>
                </a:lnTo>
                <a:lnTo>
                  <a:pt x="1075335" y="680314"/>
                </a:lnTo>
                <a:lnTo>
                  <a:pt x="1075335" y="446227"/>
                </a:lnTo>
                <a:lnTo>
                  <a:pt x="1126541" y="175565"/>
                </a:lnTo>
                <a:lnTo>
                  <a:pt x="1155802" y="0"/>
                </a:lnTo>
              </a:path>
            </a:pathLst>
          </a:custGeom>
          <a:ln w="3810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3" name="Freeform 32"/>
          <p:cNvSpPr/>
          <p:nvPr/>
        </p:nvSpPr>
        <p:spPr>
          <a:xfrm>
            <a:off x="1137810" y="3786190"/>
            <a:ext cx="862422" cy="1026484"/>
          </a:xfrm>
          <a:custGeom>
            <a:avLst/>
            <a:gdLst>
              <a:gd name="connsiteX0" fmla="*/ 1002183 w 1002183"/>
              <a:gd name="connsiteY0" fmla="*/ 0 h 1016813"/>
              <a:gd name="connsiteX1" fmla="*/ 1002183 w 1002183"/>
              <a:gd name="connsiteY1" fmla="*/ 285293 h 1016813"/>
              <a:gd name="connsiteX2" fmla="*/ 980237 w 1002183"/>
              <a:gd name="connsiteY2" fmla="*/ 599846 h 1016813"/>
              <a:gd name="connsiteX3" fmla="*/ 936346 w 1002183"/>
              <a:gd name="connsiteY3" fmla="*/ 709574 h 1016813"/>
              <a:gd name="connsiteX4" fmla="*/ 841248 w 1002183"/>
              <a:gd name="connsiteY4" fmla="*/ 760781 h 1016813"/>
              <a:gd name="connsiteX5" fmla="*/ 329184 w 1002183"/>
              <a:gd name="connsiteY5" fmla="*/ 760781 h 1016813"/>
              <a:gd name="connsiteX6" fmla="*/ 219456 w 1002183"/>
              <a:gd name="connsiteY6" fmla="*/ 768096 h 1016813"/>
              <a:gd name="connsiteX7" fmla="*/ 138989 w 1002183"/>
              <a:gd name="connsiteY7" fmla="*/ 804672 h 1016813"/>
              <a:gd name="connsiteX8" fmla="*/ 65837 w 1002183"/>
              <a:gd name="connsiteY8" fmla="*/ 885139 h 1016813"/>
              <a:gd name="connsiteX9" fmla="*/ 0 w 1002183"/>
              <a:gd name="connsiteY9" fmla="*/ 1016813 h 1016813"/>
              <a:gd name="connsiteX0" fmla="*/ 1155802 w 1155802"/>
              <a:gd name="connsiteY0" fmla="*/ 0 h 1207008"/>
              <a:gd name="connsiteX1" fmla="*/ 1155802 w 1155802"/>
              <a:gd name="connsiteY1" fmla="*/ 285293 h 1207008"/>
              <a:gd name="connsiteX2" fmla="*/ 1133856 w 1155802"/>
              <a:gd name="connsiteY2" fmla="*/ 599846 h 1207008"/>
              <a:gd name="connsiteX3" fmla="*/ 1089965 w 1155802"/>
              <a:gd name="connsiteY3" fmla="*/ 709574 h 1207008"/>
              <a:gd name="connsiteX4" fmla="*/ 994867 w 1155802"/>
              <a:gd name="connsiteY4" fmla="*/ 760781 h 1207008"/>
              <a:gd name="connsiteX5" fmla="*/ 482803 w 1155802"/>
              <a:gd name="connsiteY5" fmla="*/ 760781 h 1207008"/>
              <a:gd name="connsiteX6" fmla="*/ 373075 w 1155802"/>
              <a:gd name="connsiteY6" fmla="*/ 768096 h 1207008"/>
              <a:gd name="connsiteX7" fmla="*/ 292608 w 1155802"/>
              <a:gd name="connsiteY7" fmla="*/ 804672 h 1207008"/>
              <a:gd name="connsiteX8" fmla="*/ 219456 w 1155802"/>
              <a:gd name="connsiteY8" fmla="*/ 885139 h 1207008"/>
              <a:gd name="connsiteX9" fmla="*/ 0 w 1155802"/>
              <a:gd name="connsiteY9" fmla="*/ 1207008 h 12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802" h="1207008">
                <a:moveTo>
                  <a:pt x="1155802" y="0"/>
                </a:moveTo>
                <a:lnTo>
                  <a:pt x="1155802" y="285293"/>
                </a:lnTo>
                <a:lnTo>
                  <a:pt x="1133856" y="599846"/>
                </a:lnTo>
                <a:lnTo>
                  <a:pt x="1089965" y="709574"/>
                </a:lnTo>
                <a:lnTo>
                  <a:pt x="994867" y="760781"/>
                </a:lnTo>
                <a:lnTo>
                  <a:pt x="482803" y="760781"/>
                </a:lnTo>
                <a:lnTo>
                  <a:pt x="373075" y="768096"/>
                </a:lnTo>
                <a:lnTo>
                  <a:pt x="292608" y="804672"/>
                </a:lnTo>
                <a:lnTo>
                  <a:pt x="219456" y="885139"/>
                </a:lnTo>
                <a:lnTo>
                  <a:pt x="0" y="1207008"/>
                </a:lnTo>
              </a:path>
            </a:pathLst>
          </a:custGeom>
          <a:ln w="3810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cxnSp>
        <p:nvCxnSpPr>
          <p:cNvPr id="36" name="Straight Arrow Connector 35"/>
          <p:cNvCxnSpPr/>
          <p:nvPr/>
        </p:nvCxnSpPr>
        <p:spPr>
          <a:xfrm rot="5400000">
            <a:off x="1418838" y="4665670"/>
            <a:ext cx="382793" cy="138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1651705" y="4665670"/>
            <a:ext cx="382793" cy="138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1973247" y="4456117"/>
            <a:ext cx="337708" cy="28373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2127495" y="2857496"/>
            <a:ext cx="312950" cy="1827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076836" y="3976533"/>
            <a:ext cx="352024"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6" name="Picture 4" descr="F:\pro\arc\AX\003070\media\images\sitephotos\090115_Site Photos\IMG_8670.jpg"/>
          <p:cNvPicPr>
            <a:picLocks noChangeAspect="1" noChangeArrowheads="1"/>
          </p:cNvPicPr>
          <p:nvPr/>
        </p:nvPicPr>
        <p:blipFill>
          <a:blip r:embed="rId4" cstate="screen"/>
          <a:srcRect/>
          <a:stretch>
            <a:fillRect/>
          </a:stretch>
        </p:blipFill>
        <p:spPr bwMode="auto">
          <a:xfrm>
            <a:off x="7100884" y="4254202"/>
            <a:ext cx="1727313" cy="1328446"/>
          </a:xfrm>
          <a:prstGeom prst="rect">
            <a:avLst/>
          </a:prstGeom>
          <a:noFill/>
        </p:spPr>
      </p:pic>
      <p:pic>
        <p:nvPicPr>
          <p:cNvPr id="47" name="Picture 5" descr="F:\pro\arc\AX\003070\media\images\sitephotos\090115_Site Photos\IMG_8640.jpg"/>
          <p:cNvPicPr>
            <a:picLocks noChangeAspect="1" noChangeArrowheads="1"/>
          </p:cNvPicPr>
          <p:nvPr/>
        </p:nvPicPr>
        <p:blipFill>
          <a:blip r:embed="rId5" cstate="screen"/>
          <a:srcRect/>
          <a:stretch>
            <a:fillRect/>
          </a:stretch>
        </p:blipFill>
        <p:spPr bwMode="auto">
          <a:xfrm>
            <a:off x="7100885" y="2815936"/>
            <a:ext cx="1727312" cy="1328636"/>
          </a:xfrm>
          <a:prstGeom prst="rect">
            <a:avLst/>
          </a:prstGeom>
          <a:noFill/>
        </p:spPr>
      </p:pic>
      <p:pic>
        <p:nvPicPr>
          <p:cNvPr id="48" name="Picture 4" descr="_DSC1000"/>
          <p:cNvPicPr>
            <a:picLocks noChangeAspect="1" noChangeArrowheads="1"/>
          </p:cNvPicPr>
          <p:nvPr/>
        </p:nvPicPr>
        <p:blipFill>
          <a:blip r:embed="rId6" cstate="screen"/>
          <a:srcRect/>
          <a:stretch>
            <a:fillRect/>
          </a:stretch>
        </p:blipFill>
        <p:spPr bwMode="auto">
          <a:xfrm>
            <a:off x="7100886" y="1376563"/>
            <a:ext cx="1727311" cy="1328064"/>
          </a:xfrm>
          <a:prstGeom prst="rect">
            <a:avLst/>
          </a:prstGeom>
          <a:noFill/>
          <a:ln w="9525">
            <a:noFill/>
            <a:miter lim="800000"/>
            <a:headEnd/>
            <a:tailEnd/>
          </a:ln>
        </p:spPr>
      </p:pic>
      <p:sp>
        <p:nvSpPr>
          <p:cNvPr id="49" name="Freeform 48"/>
          <p:cNvSpPr/>
          <p:nvPr/>
        </p:nvSpPr>
        <p:spPr>
          <a:xfrm>
            <a:off x="4539864" y="4030300"/>
            <a:ext cx="994453" cy="736079"/>
          </a:xfrm>
          <a:custGeom>
            <a:avLst/>
            <a:gdLst>
              <a:gd name="connsiteX0" fmla="*/ 1002183 w 1002183"/>
              <a:gd name="connsiteY0" fmla="*/ 0 h 1016813"/>
              <a:gd name="connsiteX1" fmla="*/ 1002183 w 1002183"/>
              <a:gd name="connsiteY1" fmla="*/ 285293 h 1016813"/>
              <a:gd name="connsiteX2" fmla="*/ 980237 w 1002183"/>
              <a:gd name="connsiteY2" fmla="*/ 599846 h 1016813"/>
              <a:gd name="connsiteX3" fmla="*/ 936346 w 1002183"/>
              <a:gd name="connsiteY3" fmla="*/ 709574 h 1016813"/>
              <a:gd name="connsiteX4" fmla="*/ 841248 w 1002183"/>
              <a:gd name="connsiteY4" fmla="*/ 760781 h 1016813"/>
              <a:gd name="connsiteX5" fmla="*/ 329184 w 1002183"/>
              <a:gd name="connsiteY5" fmla="*/ 760781 h 1016813"/>
              <a:gd name="connsiteX6" fmla="*/ 219456 w 1002183"/>
              <a:gd name="connsiteY6" fmla="*/ 768096 h 1016813"/>
              <a:gd name="connsiteX7" fmla="*/ 138989 w 1002183"/>
              <a:gd name="connsiteY7" fmla="*/ 804672 h 1016813"/>
              <a:gd name="connsiteX8" fmla="*/ 65837 w 1002183"/>
              <a:gd name="connsiteY8" fmla="*/ 885139 h 1016813"/>
              <a:gd name="connsiteX9" fmla="*/ 0 w 1002183"/>
              <a:gd name="connsiteY9" fmla="*/ 1016813 h 1016813"/>
              <a:gd name="connsiteX0" fmla="*/ 1155802 w 1155802"/>
              <a:gd name="connsiteY0" fmla="*/ 0 h 1207008"/>
              <a:gd name="connsiteX1" fmla="*/ 1155802 w 1155802"/>
              <a:gd name="connsiteY1" fmla="*/ 285293 h 1207008"/>
              <a:gd name="connsiteX2" fmla="*/ 1133856 w 1155802"/>
              <a:gd name="connsiteY2" fmla="*/ 599846 h 1207008"/>
              <a:gd name="connsiteX3" fmla="*/ 1089965 w 1155802"/>
              <a:gd name="connsiteY3" fmla="*/ 709574 h 1207008"/>
              <a:gd name="connsiteX4" fmla="*/ 994867 w 1155802"/>
              <a:gd name="connsiteY4" fmla="*/ 760781 h 1207008"/>
              <a:gd name="connsiteX5" fmla="*/ 482803 w 1155802"/>
              <a:gd name="connsiteY5" fmla="*/ 760781 h 1207008"/>
              <a:gd name="connsiteX6" fmla="*/ 373075 w 1155802"/>
              <a:gd name="connsiteY6" fmla="*/ 768096 h 1207008"/>
              <a:gd name="connsiteX7" fmla="*/ 292608 w 1155802"/>
              <a:gd name="connsiteY7" fmla="*/ 804672 h 1207008"/>
              <a:gd name="connsiteX8" fmla="*/ 219456 w 1155802"/>
              <a:gd name="connsiteY8" fmla="*/ 885139 h 1207008"/>
              <a:gd name="connsiteX9" fmla="*/ 0 w 1155802"/>
              <a:gd name="connsiteY9" fmla="*/ 1207008 h 1207008"/>
              <a:gd name="connsiteX0" fmla="*/ 1141514 w 1155802"/>
              <a:gd name="connsiteY0" fmla="*/ 0 h 940308"/>
              <a:gd name="connsiteX1" fmla="*/ 1155802 w 1155802"/>
              <a:gd name="connsiteY1" fmla="*/ 18593 h 940308"/>
              <a:gd name="connsiteX2" fmla="*/ 1133856 w 1155802"/>
              <a:gd name="connsiteY2" fmla="*/ 333146 h 940308"/>
              <a:gd name="connsiteX3" fmla="*/ 1089965 w 1155802"/>
              <a:gd name="connsiteY3" fmla="*/ 442874 h 940308"/>
              <a:gd name="connsiteX4" fmla="*/ 994867 w 1155802"/>
              <a:gd name="connsiteY4" fmla="*/ 494081 h 940308"/>
              <a:gd name="connsiteX5" fmla="*/ 482803 w 1155802"/>
              <a:gd name="connsiteY5" fmla="*/ 494081 h 940308"/>
              <a:gd name="connsiteX6" fmla="*/ 373075 w 1155802"/>
              <a:gd name="connsiteY6" fmla="*/ 501396 h 940308"/>
              <a:gd name="connsiteX7" fmla="*/ 292608 w 1155802"/>
              <a:gd name="connsiteY7" fmla="*/ 537972 h 940308"/>
              <a:gd name="connsiteX8" fmla="*/ 219456 w 1155802"/>
              <a:gd name="connsiteY8" fmla="*/ 618439 h 940308"/>
              <a:gd name="connsiteX9" fmla="*/ 0 w 1155802"/>
              <a:gd name="connsiteY9" fmla="*/ 940308 h 940308"/>
              <a:gd name="connsiteX0" fmla="*/ 1141514 w 1146277"/>
              <a:gd name="connsiteY0" fmla="*/ 0 h 940308"/>
              <a:gd name="connsiteX1" fmla="*/ 1146277 w 1146277"/>
              <a:gd name="connsiteY1" fmla="*/ 180518 h 940308"/>
              <a:gd name="connsiteX2" fmla="*/ 1133856 w 1146277"/>
              <a:gd name="connsiteY2" fmla="*/ 333146 h 940308"/>
              <a:gd name="connsiteX3" fmla="*/ 1089965 w 1146277"/>
              <a:gd name="connsiteY3" fmla="*/ 442874 h 940308"/>
              <a:gd name="connsiteX4" fmla="*/ 994867 w 1146277"/>
              <a:gd name="connsiteY4" fmla="*/ 494081 h 940308"/>
              <a:gd name="connsiteX5" fmla="*/ 482803 w 1146277"/>
              <a:gd name="connsiteY5" fmla="*/ 494081 h 940308"/>
              <a:gd name="connsiteX6" fmla="*/ 373075 w 1146277"/>
              <a:gd name="connsiteY6" fmla="*/ 501396 h 940308"/>
              <a:gd name="connsiteX7" fmla="*/ 292608 w 1146277"/>
              <a:gd name="connsiteY7" fmla="*/ 537972 h 940308"/>
              <a:gd name="connsiteX8" fmla="*/ 219456 w 1146277"/>
              <a:gd name="connsiteY8" fmla="*/ 618439 h 940308"/>
              <a:gd name="connsiteX9" fmla="*/ 0 w 1146277"/>
              <a:gd name="connsiteY9" fmla="*/ 940308 h 940308"/>
              <a:gd name="connsiteX0" fmla="*/ 1189139 w 1189139"/>
              <a:gd name="connsiteY0" fmla="*/ 0 h 906971"/>
              <a:gd name="connsiteX1" fmla="*/ 1146277 w 1189139"/>
              <a:gd name="connsiteY1" fmla="*/ 147181 h 906971"/>
              <a:gd name="connsiteX2" fmla="*/ 1133856 w 1189139"/>
              <a:gd name="connsiteY2" fmla="*/ 299809 h 906971"/>
              <a:gd name="connsiteX3" fmla="*/ 1089965 w 1189139"/>
              <a:gd name="connsiteY3" fmla="*/ 409537 h 906971"/>
              <a:gd name="connsiteX4" fmla="*/ 994867 w 1189139"/>
              <a:gd name="connsiteY4" fmla="*/ 460744 h 906971"/>
              <a:gd name="connsiteX5" fmla="*/ 482803 w 1189139"/>
              <a:gd name="connsiteY5" fmla="*/ 460744 h 906971"/>
              <a:gd name="connsiteX6" fmla="*/ 373075 w 1189139"/>
              <a:gd name="connsiteY6" fmla="*/ 468059 h 906971"/>
              <a:gd name="connsiteX7" fmla="*/ 292608 w 1189139"/>
              <a:gd name="connsiteY7" fmla="*/ 504635 h 906971"/>
              <a:gd name="connsiteX8" fmla="*/ 219456 w 1189139"/>
              <a:gd name="connsiteY8" fmla="*/ 585102 h 906971"/>
              <a:gd name="connsiteX9" fmla="*/ 0 w 1189139"/>
              <a:gd name="connsiteY9" fmla="*/ 906971 h 90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139" h="906971">
                <a:moveTo>
                  <a:pt x="1189139" y="0"/>
                </a:moveTo>
                <a:lnTo>
                  <a:pt x="1146277" y="147181"/>
                </a:lnTo>
                <a:lnTo>
                  <a:pt x="1133856" y="299809"/>
                </a:lnTo>
                <a:lnTo>
                  <a:pt x="1089965" y="409537"/>
                </a:lnTo>
                <a:lnTo>
                  <a:pt x="994867" y="460744"/>
                </a:lnTo>
                <a:lnTo>
                  <a:pt x="482803" y="460744"/>
                </a:lnTo>
                <a:lnTo>
                  <a:pt x="373075" y="468059"/>
                </a:lnTo>
                <a:lnTo>
                  <a:pt x="292608" y="504635"/>
                </a:lnTo>
                <a:lnTo>
                  <a:pt x="219456" y="585102"/>
                </a:lnTo>
                <a:lnTo>
                  <a:pt x="0" y="906971"/>
                </a:lnTo>
              </a:path>
            </a:pathLst>
          </a:custGeom>
          <a:ln w="38100">
            <a:solidFill>
              <a:srgbClr val="FF0000"/>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cxnSp>
        <p:nvCxnSpPr>
          <p:cNvPr id="51" name="Straight Arrow Connector 50"/>
          <p:cNvCxnSpPr/>
          <p:nvPr/>
        </p:nvCxnSpPr>
        <p:spPr>
          <a:xfrm rot="5400000">
            <a:off x="4883370" y="4669064"/>
            <a:ext cx="375848" cy="154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5097684" y="4669064"/>
            <a:ext cx="375848" cy="154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128339" y="3137058"/>
            <a:ext cx="1517606" cy="1543"/>
          </a:xfrm>
          <a:prstGeom prst="straightConnector1">
            <a:avLst/>
          </a:prstGeom>
          <a:ln w="28575">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4612902" y="2825660"/>
            <a:ext cx="1085363" cy="1496040"/>
          </a:xfrm>
          <a:custGeom>
            <a:avLst/>
            <a:gdLst>
              <a:gd name="connsiteX0" fmla="*/ 1395412 w 1528762"/>
              <a:gd name="connsiteY0" fmla="*/ 0 h 1771650"/>
              <a:gd name="connsiteX1" fmla="*/ 1147762 w 1528762"/>
              <a:gd name="connsiteY1" fmla="*/ 0 h 1771650"/>
              <a:gd name="connsiteX2" fmla="*/ 1095375 w 1528762"/>
              <a:gd name="connsiteY2" fmla="*/ 309563 h 1771650"/>
              <a:gd name="connsiteX3" fmla="*/ 1033462 w 1528762"/>
              <a:gd name="connsiteY3" fmla="*/ 614363 h 1771650"/>
              <a:gd name="connsiteX4" fmla="*/ 981075 w 1528762"/>
              <a:gd name="connsiteY4" fmla="*/ 723900 h 1771650"/>
              <a:gd name="connsiteX5" fmla="*/ 890587 w 1528762"/>
              <a:gd name="connsiteY5" fmla="*/ 895350 h 1771650"/>
              <a:gd name="connsiteX6" fmla="*/ 762000 w 1528762"/>
              <a:gd name="connsiteY6" fmla="*/ 1052513 h 1771650"/>
              <a:gd name="connsiteX7" fmla="*/ 638175 w 1528762"/>
              <a:gd name="connsiteY7" fmla="*/ 1152525 h 1771650"/>
              <a:gd name="connsiteX8" fmla="*/ 476250 w 1528762"/>
              <a:gd name="connsiteY8" fmla="*/ 1243013 h 1771650"/>
              <a:gd name="connsiteX9" fmla="*/ 319087 w 1528762"/>
              <a:gd name="connsiteY9" fmla="*/ 1304925 h 1771650"/>
              <a:gd name="connsiteX10" fmla="*/ 161925 w 1528762"/>
              <a:gd name="connsiteY10" fmla="*/ 1343025 h 1771650"/>
              <a:gd name="connsiteX11" fmla="*/ 52387 w 1528762"/>
              <a:gd name="connsiteY11" fmla="*/ 1352550 h 1771650"/>
              <a:gd name="connsiteX12" fmla="*/ 9525 w 1528762"/>
              <a:gd name="connsiteY12" fmla="*/ 1362075 h 1771650"/>
              <a:gd name="connsiteX13" fmla="*/ 0 w 1528762"/>
              <a:gd name="connsiteY13" fmla="*/ 1400175 h 1771650"/>
              <a:gd name="connsiteX14" fmla="*/ 4762 w 1528762"/>
              <a:gd name="connsiteY14" fmla="*/ 1771650 h 1771650"/>
              <a:gd name="connsiteX15" fmla="*/ 1000125 w 1528762"/>
              <a:gd name="connsiteY15" fmla="*/ 1771650 h 1771650"/>
              <a:gd name="connsiteX16" fmla="*/ 1000125 w 1528762"/>
              <a:gd name="connsiteY16" fmla="*/ 1438275 h 1771650"/>
              <a:gd name="connsiteX17" fmla="*/ 1004887 w 1528762"/>
              <a:gd name="connsiteY17" fmla="*/ 1381125 h 1771650"/>
              <a:gd name="connsiteX18" fmla="*/ 1023937 w 1528762"/>
              <a:gd name="connsiteY18" fmla="*/ 1328738 h 1771650"/>
              <a:gd name="connsiteX19" fmla="*/ 1066800 w 1528762"/>
              <a:gd name="connsiteY19" fmla="*/ 1290638 h 1771650"/>
              <a:gd name="connsiteX20" fmla="*/ 1114425 w 1528762"/>
              <a:gd name="connsiteY20" fmla="*/ 1266825 h 1771650"/>
              <a:gd name="connsiteX21" fmla="*/ 1190625 w 1528762"/>
              <a:gd name="connsiteY21" fmla="*/ 1257300 h 1771650"/>
              <a:gd name="connsiteX22" fmla="*/ 1357312 w 1528762"/>
              <a:gd name="connsiteY22" fmla="*/ 1257300 h 1771650"/>
              <a:gd name="connsiteX23" fmla="*/ 1366837 w 1528762"/>
              <a:gd name="connsiteY23" fmla="*/ 714375 h 1771650"/>
              <a:gd name="connsiteX24" fmla="*/ 1462087 w 1528762"/>
              <a:gd name="connsiteY24" fmla="*/ 295275 h 1771650"/>
              <a:gd name="connsiteX25" fmla="*/ 1495425 w 1528762"/>
              <a:gd name="connsiteY25" fmla="*/ 295275 h 1771650"/>
              <a:gd name="connsiteX26" fmla="*/ 1490662 w 1528762"/>
              <a:gd name="connsiteY26" fmla="*/ 209550 h 1771650"/>
              <a:gd name="connsiteX27" fmla="*/ 1528762 w 1528762"/>
              <a:gd name="connsiteY27" fmla="*/ 190500 h 1771650"/>
              <a:gd name="connsiteX28" fmla="*/ 1457325 w 1528762"/>
              <a:gd name="connsiteY28" fmla="*/ 61913 h 1771650"/>
              <a:gd name="connsiteX29" fmla="*/ 1385887 w 1528762"/>
              <a:gd name="connsiteY29" fmla="*/ 95250 h 1771650"/>
              <a:gd name="connsiteX30" fmla="*/ 1395412 w 1528762"/>
              <a:gd name="connsiteY3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8762" h="1771650">
                <a:moveTo>
                  <a:pt x="1395412" y="0"/>
                </a:moveTo>
                <a:lnTo>
                  <a:pt x="1147762" y="0"/>
                </a:lnTo>
                <a:lnTo>
                  <a:pt x="1095375" y="309563"/>
                </a:lnTo>
                <a:lnTo>
                  <a:pt x="1033462" y="614363"/>
                </a:lnTo>
                <a:lnTo>
                  <a:pt x="981075" y="723900"/>
                </a:lnTo>
                <a:lnTo>
                  <a:pt x="890587" y="895350"/>
                </a:lnTo>
                <a:lnTo>
                  <a:pt x="762000" y="1052513"/>
                </a:lnTo>
                <a:lnTo>
                  <a:pt x="638175" y="1152525"/>
                </a:lnTo>
                <a:lnTo>
                  <a:pt x="476250" y="1243013"/>
                </a:lnTo>
                <a:lnTo>
                  <a:pt x="319087" y="1304925"/>
                </a:lnTo>
                <a:lnTo>
                  <a:pt x="161925" y="1343025"/>
                </a:lnTo>
                <a:lnTo>
                  <a:pt x="52387" y="1352550"/>
                </a:lnTo>
                <a:lnTo>
                  <a:pt x="9525" y="1362075"/>
                </a:lnTo>
                <a:lnTo>
                  <a:pt x="0" y="1400175"/>
                </a:lnTo>
                <a:cubicBezTo>
                  <a:pt x="1587" y="1524000"/>
                  <a:pt x="3175" y="1647825"/>
                  <a:pt x="4762" y="1771650"/>
                </a:cubicBezTo>
                <a:lnTo>
                  <a:pt x="1000125" y="1771650"/>
                </a:lnTo>
                <a:lnTo>
                  <a:pt x="1000125" y="1438275"/>
                </a:lnTo>
                <a:lnTo>
                  <a:pt x="1004887" y="1381125"/>
                </a:lnTo>
                <a:lnTo>
                  <a:pt x="1023937" y="1328738"/>
                </a:lnTo>
                <a:lnTo>
                  <a:pt x="1066800" y="1290638"/>
                </a:lnTo>
                <a:lnTo>
                  <a:pt x="1114425" y="1266825"/>
                </a:lnTo>
                <a:lnTo>
                  <a:pt x="1190625" y="1257300"/>
                </a:lnTo>
                <a:lnTo>
                  <a:pt x="1357312" y="1257300"/>
                </a:lnTo>
                <a:lnTo>
                  <a:pt x="1366837" y="714375"/>
                </a:lnTo>
                <a:lnTo>
                  <a:pt x="1462087" y="295275"/>
                </a:lnTo>
                <a:lnTo>
                  <a:pt x="1495425" y="295275"/>
                </a:lnTo>
                <a:lnTo>
                  <a:pt x="1490662" y="209550"/>
                </a:lnTo>
                <a:lnTo>
                  <a:pt x="1528762" y="190500"/>
                </a:lnTo>
                <a:lnTo>
                  <a:pt x="1457325" y="61913"/>
                </a:lnTo>
                <a:lnTo>
                  <a:pt x="1385887" y="95250"/>
                </a:lnTo>
                <a:lnTo>
                  <a:pt x="1395412" y="0"/>
                </a:lnTo>
                <a:close/>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TextBox 55"/>
          <p:cNvSpPr txBox="1"/>
          <p:nvPr/>
        </p:nvSpPr>
        <p:spPr>
          <a:xfrm>
            <a:off x="5982312" y="3488296"/>
            <a:ext cx="804266" cy="369332"/>
          </a:xfrm>
          <a:prstGeom prst="rect">
            <a:avLst/>
          </a:prstGeom>
          <a:noFill/>
        </p:spPr>
        <p:txBody>
          <a:bodyPr wrap="square" rtlCol="0">
            <a:spAutoFit/>
          </a:bodyPr>
          <a:lstStyle/>
          <a:p>
            <a:r>
              <a:rPr lang="en-AU" sz="600" b="1" dirty="0" smtClean="0"/>
              <a:t>BASEMENT LINK TO QUAY GRAND</a:t>
            </a:r>
            <a:endParaRPr lang="en-AU" sz="600" b="1" dirty="0"/>
          </a:p>
        </p:txBody>
      </p:sp>
      <p:sp>
        <p:nvSpPr>
          <p:cNvPr id="57" name="TextBox 56"/>
          <p:cNvSpPr txBox="1"/>
          <p:nvPr/>
        </p:nvSpPr>
        <p:spPr>
          <a:xfrm>
            <a:off x="5507416" y="4298307"/>
            <a:ext cx="953157" cy="184666"/>
          </a:xfrm>
          <a:prstGeom prst="rect">
            <a:avLst/>
          </a:prstGeom>
          <a:noFill/>
        </p:spPr>
        <p:txBody>
          <a:bodyPr wrap="square" rtlCol="0">
            <a:spAutoFit/>
          </a:bodyPr>
          <a:lstStyle/>
          <a:p>
            <a:r>
              <a:rPr lang="en-AU" sz="600" b="1" dirty="0" smtClean="0"/>
              <a:t>2 WAY ROAD</a:t>
            </a:r>
            <a:endParaRPr lang="en-AU" sz="600" b="1" dirty="0"/>
          </a:p>
        </p:txBody>
      </p:sp>
      <p:sp>
        <p:nvSpPr>
          <p:cNvPr id="58" name="Freeform 57"/>
          <p:cNvSpPr/>
          <p:nvPr/>
        </p:nvSpPr>
        <p:spPr>
          <a:xfrm>
            <a:off x="4797723" y="2881993"/>
            <a:ext cx="929828" cy="1443756"/>
          </a:xfrm>
          <a:custGeom>
            <a:avLst/>
            <a:gdLst>
              <a:gd name="connsiteX0" fmla="*/ 1243013 w 1309688"/>
              <a:gd name="connsiteY0" fmla="*/ 0 h 1709737"/>
              <a:gd name="connsiteX1" fmla="*/ 1133475 w 1309688"/>
              <a:gd name="connsiteY1" fmla="*/ 57150 h 1709737"/>
              <a:gd name="connsiteX2" fmla="*/ 1076325 w 1309688"/>
              <a:gd name="connsiteY2" fmla="*/ 104775 h 1709737"/>
              <a:gd name="connsiteX3" fmla="*/ 1042988 w 1309688"/>
              <a:gd name="connsiteY3" fmla="*/ 147637 h 1709737"/>
              <a:gd name="connsiteX4" fmla="*/ 1014413 w 1309688"/>
              <a:gd name="connsiteY4" fmla="*/ 219075 h 1709737"/>
              <a:gd name="connsiteX5" fmla="*/ 1000125 w 1309688"/>
              <a:gd name="connsiteY5" fmla="*/ 280987 h 1709737"/>
              <a:gd name="connsiteX6" fmla="*/ 928688 w 1309688"/>
              <a:gd name="connsiteY6" fmla="*/ 695325 h 1709737"/>
              <a:gd name="connsiteX7" fmla="*/ 923925 w 1309688"/>
              <a:gd name="connsiteY7" fmla="*/ 762000 h 1709737"/>
              <a:gd name="connsiteX8" fmla="*/ 928688 w 1309688"/>
              <a:gd name="connsiteY8" fmla="*/ 904875 h 1709737"/>
              <a:gd name="connsiteX9" fmla="*/ 914400 w 1309688"/>
              <a:gd name="connsiteY9" fmla="*/ 971550 h 1709737"/>
              <a:gd name="connsiteX10" fmla="*/ 871538 w 1309688"/>
              <a:gd name="connsiteY10" fmla="*/ 1052512 h 1709737"/>
              <a:gd name="connsiteX11" fmla="*/ 814388 w 1309688"/>
              <a:gd name="connsiteY11" fmla="*/ 1138237 h 1709737"/>
              <a:gd name="connsiteX12" fmla="*/ 742950 w 1309688"/>
              <a:gd name="connsiteY12" fmla="*/ 1209675 h 1709737"/>
              <a:gd name="connsiteX13" fmla="*/ 614363 w 1309688"/>
              <a:gd name="connsiteY13" fmla="*/ 1285875 h 1709737"/>
              <a:gd name="connsiteX14" fmla="*/ 404813 w 1309688"/>
              <a:gd name="connsiteY14" fmla="*/ 1395412 h 1709737"/>
              <a:gd name="connsiteX15" fmla="*/ 242888 w 1309688"/>
              <a:gd name="connsiteY15" fmla="*/ 1476375 h 1709737"/>
              <a:gd name="connsiteX16" fmla="*/ 185738 w 1309688"/>
              <a:gd name="connsiteY16" fmla="*/ 1495425 h 1709737"/>
              <a:gd name="connsiteX17" fmla="*/ 147638 w 1309688"/>
              <a:gd name="connsiteY17" fmla="*/ 1524000 h 1709737"/>
              <a:gd name="connsiteX18" fmla="*/ 95250 w 1309688"/>
              <a:gd name="connsiteY18" fmla="*/ 1590675 h 1709737"/>
              <a:gd name="connsiteX19" fmla="*/ 0 w 1309688"/>
              <a:gd name="connsiteY19" fmla="*/ 1704975 h 1709737"/>
              <a:gd name="connsiteX20" fmla="*/ 261938 w 1309688"/>
              <a:gd name="connsiteY20" fmla="*/ 1709737 h 1709737"/>
              <a:gd name="connsiteX21" fmla="*/ 233363 w 1309688"/>
              <a:gd name="connsiteY21" fmla="*/ 1666875 h 1709737"/>
              <a:gd name="connsiteX22" fmla="*/ 242888 w 1309688"/>
              <a:gd name="connsiteY22" fmla="*/ 1624012 h 1709737"/>
              <a:gd name="connsiteX23" fmla="*/ 309563 w 1309688"/>
              <a:gd name="connsiteY23" fmla="*/ 1590675 h 1709737"/>
              <a:gd name="connsiteX24" fmla="*/ 738188 w 1309688"/>
              <a:gd name="connsiteY24" fmla="*/ 1371600 h 1709737"/>
              <a:gd name="connsiteX25" fmla="*/ 766763 w 1309688"/>
              <a:gd name="connsiteY25" fmla="*/ 1357312 h 1709737"/>
              <a:gd name="connsiteX26" fmla="*/ 785813 w 1309688"/>
              <a:gd name="connsiteY26" fmla="*/ 1357312 h 1709737"/>
              <a:gd name="connsiteX27" fmla="*/ 800100 w 1309688"/>
              <a:gd name="connsiteY27" fmla="*/ 1285875 h 1709737"/>
              <a:gd name="connsiteX28" fmla="*/ 819150 w 1309688"/>
              <a:gd name="connsiteY28" fmla="*/ 1247775 h 1709737"/>
              <a:gd name="connsiteX29" fmla="*/ 885825 w 1309688"/>
              <a:gd name="connsiteY29" fmla="*/ 1200150 h 1709737"/>
              <a:gd name="connsiteX30" fmla="*/ 942975 w 1309688"/>
              <a:gd name="connsiteY30" fmla="*/ 1195387 h 1709737"/>
              <a:gd name="connsiteX31" fmla="*/ 1143000 w 1309688"/>
              <a:gd name="connsiteY31" fmla="*/ 1185862 h 1709737"/>
              <a:gd name="connsiteX32" fmla="*/ 1147763 w 1309688"/>
              <a:gd name="connsiteY32" fmla="*/ 652462 h 1709737"/>
              <a:gd name="connsiteX33" fmla="*/ 1233488 w 1309688"/>
              <a:gd name="connsiteY33" fmla="*/ 238125 h 1709737"/>
              <a:gd name="connsiteX34" fmla="*/ 1285875 w 1309688"/>
              <a:gd name="connsiteY34" fmla="*/ 233362 h 1709737"/>
              <a:gd name="connsiteX35" fmla="*/ 1285875 w 1309688"/>
              <a:gd name="connsiteY35" fmla="*/ 138112 h 1709737"/>
              <a:gd name="connsiteX36" fmla="*/ 1309688 w 1309688"/>
              <a:gd name="connsiteY36" fmla="*/ 123825 h 1709737"/>
              <a:gd name="connsiteX37" fmla="*/ 1243013 w 1309688"/>
              <a:gd name="connsiteY37" fmla="*/ 0 h 17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9688" h="1709737">
                <a:moveTo>
                  <a:pt x="1243013" y="0"/>
                </a:moveTo>
                <a:lnTo>
                  <a:pt x="1133475" y="57150"/>
                </a:lnTo>
                <a:lnTo>
                  <a:pt x="1076325" y="104775"/>
                </a:lnTo>
                <a:lnTo>
                  <a:pt x="1042988" y="147637"/>
                </a:lnTo>
                <a:lnTo>
                  <a:pt x="1014413" y="219075"/>
                </a:lnTo>
                <a:lnTo>
                  <a:pt x="1000125" y="280987"/>
                </a:lnTo>
                <a:lnTo>
                  <a:pt x="928688" y="695325"/>
                </a:lnTo>
                <a:lnTo>
                  <a:pt x="923925" y="762000"/>
                </a:lnTo>
                <a:lnTo>
                  <a:pt x="928688" y="904875"/>
                </a:lnTo>
                <a:lnTo>
                  <a:pt x="914400" y="971550"/>
                </a:lnTo>
                <a:lnTo>
                  <a:pt x="871538" y="1052512"/>
                </a:lnTo>
                <a:lnTo>
                  <a:pt x="814388" y="1138237"/>
                </a:lnTo>
                <a:lnTo>
                  <a:pt x="742950" y="1209675"/>
                </a:lnTo>
                <a:lnTo>
                  <a:pt x="614363" y="1285875"/>
                </a:lnTo>
                <a:lnTo>
                  <a:pt x="404813" y="1395412"/>
                </a:lnTo>
                <a:lnTo>
                  <a:pt x="242888" y="1476375"/>
                </a:lnTo>
                <a:lnTo>
                  <a:pt x="185738" y="1495425"/>
                </a:lnTo>
                <a:lnTo>
                  <a:pt x="147638" y="1524000"/>
                </a:lnTo>
                <a:lnTo>
                  <a:pt x="95250" y="1590675"/>
                </a:lnTo>
                <a:lnTo>
                  <a:pt x="0" y="1704975"/>
                </a:lnTo>
                <a:lnTo>
                  <a:pt x="261938" y="1709737"/>
                </a:lnTo>
                <a:lnTo>
                  <a:pt x="233363" y="1666875"/>
                </a:lnTo>
                <a:lnTo>
                  <a:pt x="242888" y="1624012"/>
                </a:lnTo>
                <a:lnTo>
                  <a:pt x="309563" y="1590675"/>
                </a:lnTo>
                <a:lnTo>
                  <a:pt x="738188" y="1371600"/>
                </a:lnTo>
                <a:lnTo>
                  <a:pt x="766763" y="1357312"/>
                </a:lnTo>
                <a:lnTo>
                  <a:pt x="785813" y="1357312"/>
                </a:lnTo>
                <a:lnTo>
                  <a:pt x="800100" y="1285875"/>
                </a:lnTo>
                <a:lnTo>
                  <a:pt x="819150" y="1247775"/>
                </a:lnTo>
                <a:lnTo>
                  <a:pt x="885825" y="1200150"/>
                </a:lnTo>
                <a:lnTo>
                  <a:pt x="942975" y="1195387"/>
                </a:lnTo>
                <a:lnTo>
                  <a:pt x="1143000" y="1185862"/>
                </a:lnTo>
                <a:cubicBezTo>
                  <a:pt x="1144588" y="1008062"/>
                  <a:pt x="1146175" y="830262"/>
                  <a:pt x="1147763" y="652462"/>
                </a:cubicBezTo>
                <a:lnTo>
                  <a:pt x="1233488" y="238125"/>
                </a:lnTo>
                <a:lnTo>
                  <a:pt x="1285875" y="233362"/>
                </a:lnTo>
                <a:lnTo>
                  <a:pt x="1285875" y="138112"/>
                </a:lnTo>
                <a:lnTo>
                  <a:pt x="1309688" y="123825"/>
                </a:lnTo>
                <a:lnTo>
                  <a:pt x="1243013" y="0"/>
                </a:lnTo>
                <a:close/>
              </a:path>
            </a:pathLst>
          </a:cu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TextBox 58"/>
          <p:cNvSpPr txBox="1"/>
          <p:nvPr/>
        </p:nvSpPr>
        <p:spPr>
          <a:xfrm>
            <a:off x="4479765" y="3928975"/>
            <a:ext cx="670461" cy="369332"/>
          </a:xfrm>
          <a:prstGeom prst="rect">
            <a:avLst/>
          </a:prstGeom>
          <a:noFill/>
        </p:spPr>
        <p:txBody>
          <a:bodyPr wrap="square" rtlCol="0">
            <a:spAutoFit/>
          </a:bodyPr>
          <a:lstStyle/>
          <a:p>
            <a:r>
              <a:rPr lang="en-AU" sz="600" b="1" dirty="0" smtClean="0"/>
              <a:t>ADDITIONAL  NEW PUBLIC SPACE</a:t>
            </a:r>
            <a:endParaRPr lang="en-AU" sz="600" b="1" dirty="0"/>
          </a:p>
        </p:txBody>
      </p:sp>
      <p:sp>
        <p:nvSpPr>
          <p:cNvPr id="60" name="TextBox 59"/>
          <p:cNvSpPr txBox="1"/>
          <p:nvPr/>
        </p:nvSpPr>
        <p:spPr>
          <a:xfrm>
            <a:off x="5150226" y="3366315"/>
            <a:ext cx="988171" cy="276999"/>
          </a:xfrm>
          <a:prstGeom prst="rect">
            <a:avLst/>
          </a:prstGeom>
          <a:noFill/>
        </p:spPr>
        <p:txBody>
          <a:bodyPr wrap="square" rtlCol="0">
            <a:spAutoFit/>
          </a:bodyPr>
          <a:lstStyle/>
          <a:p>
            <a:r>
              <a:rPr lang="en-AU" sz="600" b="1" dirty="0" smtClean="0"/>
              <a:t>ROAD TO BE REMOVED</a:t>
            </a:r>
            <a:endParaRPr lang="en-AU" sz="600" b="1" dirty="0"/>
          </a:p>
        </p:txBody>
      </p:sp>
      <p:sp>
        <p:nvSpPr>
          <p:cNvPr id="151" name="Text Placeholder 3"/>
          <p:cNvSpPr txBox="1">
            <a:spLocks/>
          </p:cNvSpPr>
          <p:nvPr/>
        </p:nvSpPr>
        <p:spPr bwMode="auto">
          <a:xfrm>
            <a:off x="285718" y="1387462"/>
            <a:ext cx="2984145"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Existing_</a:t>
            </a:r>
            <a:endParaRPr lang="en-AU" sz="1000" dirty="0">
              <a:cs typeface="Arial" charset="0"/>
            </a:endParaRPr>
          </a:p>
        </p:txBody>
      </p:sp>
      <p:sp>
        <p:nvSpPr>
          <p:cNvPr id="152" name="Text Placeholder 3"/>
          <p:cNvSpPr txBox="1">
            <a:spLocks/>
          </p:cNvSpPr>
          <p:nvPr/>
        </p:nvSpPr>
        <p:spPr bwMode="auto">
          <a:xfrm>
            <a:off x="3708035" y="1387462"/>
            <a:ext cx="2984145"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Proposed_</a:t>
            </a:r>
            <a:endParaRPr lang="en-AU" sz="1000" b="1" dirty="0">
              <a:cs typeface="Arial" charset="0"/>
            </a:endParaRPr>
          </a:p>
        </p:txBody>
      </p:sp>
      <p:sp>
        <p:nvSpPr>
          <p:cNvPr id="154" name="Text Placeholder 3"/>
          <p:cNvSpPr txBox="1">
            <a:spLocks/>
          </p:cNvSpPr>
          <p:nvPr/>
        </p:nvSpPr>
        <p:spPr bwMode="auto">
          <a:xfrm>
            <a:off x="285718" y="5681688"/>
            <a:ext cx="2984145" cy="641347"/>
          </a:xfrm>
          <a:prstGeom prst="rect">
            <a:avLst/>
          </a:prstGeom>
          <a:noFill/>
          <a:ln w="9525">
            <a:noFill/>
            <a:miter lim="800000"/>
            <a:headEnd/>
            <a:tailEnd/>
          </a:ln>
        </p:spPr>
        <p:txBody>
          <a:bodyPr lIns="0" tIns="0" rIns="0" bIns="0"/>
          <a:lstStyle/>
          <a:p>
            <a:pPr>
              <a:lnSpc>
                <a:spcPts val="1200"/>
              </a:lnSpc>
            </a:pPr>
            <a:r>
              <a:rPr lang="en-US" sz="900" dirty="0" smtClean="0">
                <a:cs typeface="Arial" charset="0"/>
              </a:rPr>
              <a:t>Current vehicular entry to Quay Grand through East Circular Quay produces a compromised share zone.</a:t>
            </a:r>
            <a:endParaRPr lang="en-US" sz="900" dirty="0">
              <a:cs typeface="Arial" charset="0"/>
            </a:endParaRPr>
          </a:p>
          <a:p>
            <a:pPr>
              <a:lnSpc>
                <a:spcPts val="1200"/>
              </a:lnSpc>
            </a:pPr>
            <a:endParaRPr lang="en-AU" sz="900" dirty="0">
              <a:cs typeface="Arial" charset="0"/>
            </a:endParaRPr>
          </a:p>
        </p:txBody>
      </p:sp>
      <p:sp>
        <p:nvSpPr>
          <p:cNvPr id="155" name="Text Placeholder 3"/>
          <p:cNvSpPr txBox="1">
            <a:spLocks/>
          </p:cNvSpPr>
          <p:nvPr/>
        </p:nvSpPr>
        <p:spPr bwMode="auto">
          <a:xfrm>
            <a:off x="3714759" y="5681688"/>
            <a:ext cx="2984145" cy="641347"/>
          </a:xfrm>
          <a:prstGeom prst="rect">
            <a:avLst/>
          </a:prstGeom>
          <a:noFill/>
          <a:ln w="9525">
            <a:noFill/>
            <a:miter lim="800000"/>
            <a:headEnd/>
            <a:tailEnd/>
          </a:ln>
        </p:spPr>
        <p:txBody>
          <a:bodyPr lIns="0" tIns="0" rIns="0" bIns="0"/>
          <a:lstStyle/>
          <a:p>
            <a:pPr>
              <a:lnSpc>
                <a:spcPts val="1200"/>
              </a:lnSpc>
            </a:pPr>
            <a:r>
              <a:rPr lang="en-US" sz="900" dirty="0" smtClean="0">
                <a:cs typeface="Arial" charset="0"/>
              </a:rPr>
              <a:t>Proposed scheme offers opportunities to remove traffic from East Circular Quay by diverting it through the 71 Macquarie St basement. This provides greater public space and separated vehicular and pedestrian circulation.</a:t>
            </a:r>
            <a:endParaRPr lang="en-US" sz="900" dirty="0">
              <a:cs typeface="Arial" charset="0"/>
            </a:endParaRPr>
          </a:p>
          <a:p>
            <a:pPr>
              <a:lnSpc>
                <a:spcPts val="1200"/>
              </a:lnSpc>
            </a:pPr>
            <a:endParaRPr lang="en-AU" sz="900" dirty="0">
              <a:cs typeface="Arial" charset="0"/>
            </a:endParaRPr>
          </a:p>
        </p:txBody>
      </p:sp>
      <p:sp>
        <p:nvSpPr>
          <p:cNvPr id="156" name="Text Placeholder 3"/>
          <p:cNvSpPr txBox="1">
            <a:spLocks/>
          </p:cNvSpPr>
          <p:nvPr/>
        </p:nvSpPr>
        <p:spPr bwMode="auto">
          <a:xfrm>
            <a:off x="7100884" y="5681688"/>
            <a:ext cx="1727313" cy="641347"/>
          </a:xfrm>
          <a:prstGeom prst="rect">
            <a:avLst/>
          </a:prstGeom>
          <a:noFill/>
          <a:ln w="9525">
            <a:noFill/>
            <a:miter lim="800000"/>
            <a:headEnd/>
            <a:tailEnd/>
          </a:ln>
        </p:spPr>
        <p:txBody>
          <a:bodyPr lIns="0" tIns="0" rIns="0" bIns="0"/>
          <a:lstStyle/>
          <a:p>
            <a:pPr>
              <a:lnSpc>
                <a:spcPts val="1200"/>
              </a:lnSpc>
            </a:pPr>
            <a:r>
              <a:rPr lang="en-US" sz="900" dirty="0" smtClean="0">
                <a:cs typeface="Arial" charset="0"/>
              </a:rPr>
              <a:t>Existing photos of shared zone.</a:t>
            </a:r>
            <a:endParaRPr lang="en-US" sz="900" dirty="0">
              <a:cs typeface="Arial" charset="0"/>
            </a:endParaRPr>
          </a:p>
          <a:p>
            <a:pPr>
              <a:lnSpc>
                <a:spcPts val="1200"/>
              </a:lnSpc>
            </a:pPr>
            <a:endParaRPr lang="en-AU" sz="900" dirty="0">
              <a:cs typeface="Arial" charset="0"/>
            </a:endParaRPr>
          </a:p>
        </p:txBody>
      </p:sp>
      <p:cxnSp>
        <p:nvCxnSpPr>
          <p:cNvPr id="162" name="Straight Arrow Connector 161"/>
          <p:cNvCxnSpPr/>
          <p:nvPr/>
        </p:nvCxnSpPr>
        <p:spPr>
          <a:xfrm>
            <a:off x="5534347" y="3974945"/>
            <a:ext cx="352024"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16200000" flipH="1">
            <a:off x="5427406" y="4490507"/>
            <a:ext cx="337708" cy="28373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8"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lvl="0" indent="-438150">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Public Domain Analysis</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pitchFamily="34" charset="0"/>
                <a:ea typeface="+mj-ea"/>
                <a:cs typeface="Arial" pitchFamily="34" charset="0"/>
              </a:rPr>
              <a:t>	Proposed Vehicular Traffic &amp; Access</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descr="F:\pro\arc\AX\003070\media\images\sitephotos\090121_Site Photos\Edited\IMG_8623.jpg"/>
          <p:cNvPicPr>
            <a:picLocks noChangeAspect="1" noChangeArrowheads="1"/>
          </p:cNvPicPr>
          <p:nvPr/>
        </p:nvPicPr>
        <p:blipFill>
          <a:blip r:embed="rId2" cstate="screen"/>
          <a:srcRect/>
          <a:stretch>
            <a:fillRect/>
          </a:stretch>
        </p:blipFill>
        <p:spPr bwMode="auto">
          <a:xfrm>
            <a:off x="7088111" y="2805494"/>
            <a:ext cx="1740086" cy="1337886"/>
          </a:xfrm>
          <a:prstGeom prst="rect">
            <a:avLst/>
          </a:prstGeom>
          <a:noFill/>
        </p:spPr>
      </p:pic>
      <p:pic>
        <p:nvPicPr>
          <p:cNvPr id="118" name="Picture 6" descr="F:\pro\arc\AX\003070\media\images\sitephotos\090121_Site Photos\DSC_0391.JPG"/>
          <p:cNvPicPr>
            <a:picLocks noChangeAspect="1" noChangeArrowheads="1"/>
          </p:cNvPicPr>
          <p:nvPr/>
        </p:nvPicPr>
        <p:blipFill>
          <a:blip r:embed="rId3" cstate="screen"/>
          <a:srcRect/>
          <a:stretch>
            <a:fillRect/>
          </a:stretch>
        </p:blipFill>
        <p:spPr bwMode="auto">
          <a:xfrm>
            <a:off x="7072329" y="1364601"/>
            <a:ext cx="1755867" cy="1350020"/>
          </a:xfrm>
          <a:prstGeom prst="rect">
            <a:avLst/>
          </a:prstGeom>
          <a:noFill/>
        </p:spPr>
      </p:pic>
      <p:pic>
        <p:nvPicPr>
          <p:cNvPr id="79" name="Picture 3" descr="F:\pro\arc\AX\003070\media\images\sitephotos\090115_Site Photos\IMG_8703.jpg"/>
          <p:cNvPicPr>
            <a:picLocks noChangeAspect="1" noChangeArrowheads="1"/>
          </p:cNvPicPr>
          <p:nvPr/>
        </p:nvPicPr>
        <p:blipFill>
          <a:blip r:embed="rId4" cstate="screen"/>
          <a:srcRect/>
          <a:stretch>
            <a:fillRect/>
          </a:stretch>
        </p:blipFill>
        <p:spPr bwMode="auto">
          <a:xfrm>
            <a:off x="7100884" y="4254202"/>
            <a:ext cx="1747633" cy="1356024"/>
          </a:xfrm>
          <a:prstGeom prst="rect">
            <a:avLst/>
          </a:prstGeom>
          <a:noFill/>
        </p:spPr>
      </p:pic>
      <p:cxnSp>
        <p:nvCxnSpPr>
          <p:cNvPr id="18" name="Straight Connector 17"/>
          <p:cNvCxnSpPr/>
          <p:nvPr/>
        </p:nvCxnSpPr>
        <p:spPr>
          <a:xfrm>
            <a:off x="6638925" y="4391025"/>
            <a:ext cx="509588" cy="95250"/>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634163" y="4957763"/>
            <a:ext cx="466725" cy="71437"/>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6022181" y="5526882"/>
            <a:ext cx="290513" cy="28575"/>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5726906" y="5503070"/>
            <a:ext cx="290513" cy="28575"/>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5069680" y="5350670"/>
            <a:ext cx="438152" cy="52388"/>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5369719" y="5450682"/>
            <a:ext cx="290513" cy="28575"/>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38923" y="4065423"/>
            <a:ext cx="509588" cy="95250"/>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34161" y="4632161"/>
            <a:ext cx="466725" cy="71437"/>
          </a:xfrm>
          <a:prstGeom prst="line">
            <a:avLst/>
          </a:prstGeom>
          <a:ln w="28575">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3" name="Text Placeholder 3"/>
          <p:cNvSpPr txBox="1">
            <a:spLocks/>
          </p:cNvSpPr>
          <p:nvPr/>
        </p:nvSpPr>
        <p:spPr bwMode="auto">
          <a:xfrm>
            <a:off x="285718" y="5681688"/>
            <a:ext cx="2984145" cy="641347"/>
          </a:xfrm>
          <a:prstGeom prst="rect">
            <a:avLst/>
          </a:prstGeom>
          <a:noFill/>
          <a:ln w="9525">
            <a:noFill/>
            <a:miter lim="800000"/>
            <a:headEnd/>
            <a:tailEnd/>
          </a:ln>
        </p:spPr>
        <p:txBody>
          <a:bodyPr lIns="0" tIns="0" rIns="0" bIns="0"/>
          <a:lstStyle/>
          <a:p>
            <a:pPr>
              <a:lnSpc>
                <a:spcPts val="1200"/>
              </a:lnSpc>
            </a:pPr>
            <a:r>
              <a:rPr lang="en-US" sz="900" dirty="0" smtClean="0">
                <a:cs typeface="Arial" charset="0"/>
              </a:rPr>
              <a:t>Current termination of the colonnade results in a degraded and inactive ground plane. This corner of the Circular Quay is predominantly unused.</a:t>
            </a:r>
            <a:endParaRPr lang="en-US" sz="900" dirty="0">
              <a:cs typeface="Arial" charset="0"/>
            </a:endParaRPr>
          </a:p>
          <a:p>
            <a:pPr>
              <a:lnSpc>
                <a:spcPts val="1200"/>
              </a:lnSpc>
            </a:pPr>
            <a:endParaRPr lang="en-AU" sz="900" dirty="0">
              <a:cs typeface="Arial" charset="0"/>
            </a:endParaRPr>
          </a:p>
        </p:txBody>
      </p:sp>
      <p:sp>
        <p:nvSpPr>
          <p:cNvPr id="74" name="Text Placeholder 3"/>
          <p:cNvSpPr txBox="1">
            <a:spLocks/>
          </p:cNvSpPr>
          <p:nvPr/>
        </p:nvSpPr>
        <p:spPr bwMode="auto">
          <a:xfrm>
            <a:off x="3714759" y="5681688"/>
            <a:ext cx="2984145" cy="641347"/>
          </a:xfrm>
          <a:prstGeom prst="rect">
            <a:avLst/>
          </a:prstGeom>
          <a:noFill/>
          <a:ln w="9525">
            <a:noFill/>
            <a:miter lim="800000"/>
            <a:headEnd/>
            <a:tailEnd/>
          </a:ln>
        </p:spPr>
        <p:txBody>
          <a:bodyPr lIns="0" tIns="0" rIns="0" bIns="0"/>
          <a:lstStyle/>
          <a:p>
            <a:pPr>
              <a:lnSpc>
                <a:spcPts val="1200"/>
              </a:lnSpc>
            </a:pPr>
            <a:r>
              <a:rPr lang="en-US" sz="900" dirty="0" smtClean="0">
                <a:cs typeface="Arial" charset="0"/>
              </a:rPr>
              <a:t>Proposed scheme extends the colonnade so to revitalise and activate the unused corner of space. The new public domain also provides a link to the Botanical Gardens.</a:t>
            </a:r>
            <a:endParaRPr lang="en-US" sz="900" dirty="0">
              <a:cs typeface="Arial" charset="0"/>
            </a:endParaRPr>
          </a:p>
          <a:p>
            <a:pPr>
              <a:lnSpc>
                <a:spcPts val="1200"/>
              </a:lnSpc>
            </a:pPr>
            <a:endParaRPr lang="en-AU" sz="900" dirty="0">
              <a:cs typeface="Arial" charset="0"/>
            </a:endParaRPr>
          </a:p>
        </p:txBody>
      </p:sp>
      <p:sp>
        <p:nvSpPr>
          <p:cNvPr id="75" name="Text Placeholder 3"/>
          <p:cNvSpPr txBox="1">
            <a:spLocks/>
          </p:cNvSpPr>
          <p:nvPr/>
        </p:nvSpPr>
        <p:spPr bwMode="auto">
          <a:xfrm>
            <a:off x="7100884" y="5681688"/>
            <a:ext cx="1727313" cy="641347"/>
          </a:xfrm>
          <a:prstGeom prst="rect">
            <a:avLst/>
          </a:prstGeom>
          <a:noFill/>
          <a:ln w="9525">
            <a:noFill/>
            <a:miter lim="800000"/>
            <a:headEnd/>
            <a:tailEnd/>
          </a:ln>
        </p:spPr>
        <p:txBody>
          <a:bodyPr lIns="0" tIns="0" rIns="0" bIns="0"/>
          <a:lstStyle/>
          <a:p>
            <a:pPr>
              <a:lnSpc>
                <a:spcPts val="1200"/>
              </a:lnSpc>
            </a:pPr>
            <a:r>
              <a:rPr lang="en-US" sz="900" dirty="0" smtClean="0">
                <a:cs typeface="Arial" charset="0"/>
              </a:rPr>
              <a:t>Photos of existing shared zone and active colonnade.</a:t>
            </a:r>
            <a:endParaRPr lang="en-US" sz="900" dirty="0">
              <a:cs typeface="Arial" charset="0"/>
            </a:endParaRPr>
          </a:p>
          <a:p>
            <a:pPr>
              <a:lnSpc>
                <a:spcPts val="1200"/>
              </a:lnSpc>
            </a:pPr>
            <a:endParaRPr lang="en-AU" sz="900" dirty="0">
              <a:cs typeface="Arial" charset="0"/>
            </a:endParaRPr>
          </a:p>
        </p:txBody>
      </p:sp>
      <p:pic>
        <p:nvPicPr>
          <p:cNvPr id="76" name="Picture 2" descr="F:\pro\arc\77\PSA7707\media\ppoint\Prelim Presentations\Links\Site Plan.jpg"/>
          <p:cNvPicPr>
            <a:picLocks noChangeAspect="1" noChangeArrowheads="1"/>
          </p:cNvPicPr>
          <p:nvPr/>
        </p:nvPicPr>
        <p:blipFill>
          <a:blip r:embed="rId5" cstate="screen"/>
          <a:srcRect/>
          <a:stretch>
            <a:fillRect/>
          </a:stretch>
        </p:blipFill>
        <p:spPr bwMode="auto">
          <a:xfrm rot="5400000">
            <a:off x="3111299" y="1980023"/>
            <a:ext cx="4202276" cy="2995356"/>
          </a:xfrm>
          <a:prstGeom prst="rect">
            <a:avLst/>
          </a:prstGeom>
          <a:noFill/>
        </p:spPr>
      </p:pic>
      <p:sp>
        <p:nvSpPr>
          <p:cNvPr id="77" name="Oval 76"/>
          <p:cNvSpPr/>
          <p:nvPr/>
        </p:nvSpPr>
        <p:spPr>
          <a:xfrm rot="19254273">
            <a:off x="4556923" y="3245063"/>
            <a:ext cx="1104590" cy="744164"/>
          </a:xfrm>
          <a:prstGeom prst="ellipse">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Rectangle 81"/>
          <p:cNvSpPr/>
          <p:nvPr/>
        </p:nvSpPr>
        <p:spPr>
          <a:xfrm rot="5400000">
            <a:off x="5255873" y="3626112"/>
            <a:ext cx="118150" cy="609253"/>
          </a:xfrm>
          <a:prstGeom prst="rect">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3" name="Straight Connector 82"/>
          <p:cNvCxnSpPr/>
          <p:nvPr/>
        </p:nvCxnSpPr>
        <p:spPr>
          <a:xfrm>
            <a:off x="3786182" y="3857628"/>
            <a:ext cx="2500330"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4195997" y="2665223"/>
            <a:ext cx="2318402"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730691" y="3447118"/>
            <a:ext cx="798572" cy="276136"/>
          </a:xfrm>
          <a:prstGeom prst="rect">
            <a:avLst/>
          </a:prstGeom>
          <a:noFill/>
        </p:spPr>
        <p:txBody>
          <a:bodyPr wrap="square" rtlCol="0">
            <a:spAutoFit/>
          </a:bodyPr>
          <a:lstStyle/>
          <a:p>
            <a:r>
              <a:rPr lang="en-AU" sz="600" b="1" dirty="0" smtClean="0"/>
              <a:t>NEW PUBLIC SPACE</a:t>
            </a:r>
            <a:endParaRPr lang="en-AU" sz="600" b="1" dirty="0"/>
          </a:p>
        </p:txBody>
      </p:sp>
      <p:sp>
        <p:nvSpPr>
          <p:cNvPr id="89" name="Rectangle 88"/>
          <p:cNvSpPr/>
          <p:nvPr/>
        </p:nvSpPr>
        <p:spPr>
          <a:xfrm>
            <a:off x="5500688" y="1420726"/>
            <a:ext cx="121853" cy="1536304"/>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5" name="Picture 2" descr="F:\pro\arc\77\PSA7707\media\ppoint\Prelim Presentations\Links\Site Plan 2.jpg"/>
          <p:cNvPicPr>
            <a:picLocks noChangeAspect="1" noChangeArrowheads="1"/>
          </p:cNvPicPr>
          <p:nvPr/>
        </p:nvPicPr>
        <p:blipFill>
          <a:blip r:embed="rId6" cstate="screen"/>
          <a:srcRect/>
          <a:stretch>
            <a:fillRect/>
          </a:stretch>
        </p:blipFill>
        <p:spPr bwMode="auto">
          <a:xfrm rot="5400000">
            <a:off x="-320198" y="1996765"/>
            <a:ext cx="4219377" cy="3007546"/>
          </a:xfrm>
          <a:prstGeom prst="rect">
            <a:avLst/>
          </a:prstGeom>
          <a:noFill/>
        </p:spPr>
      </p:pic>
      <p:sp>
        <p:nvSpPr>
          <p:cNvPr id="106" name="Freeform 105"/>
          <p:cNvSpPr/>
          <p:nvPr/>
        </p:nvSpPr>
        <p:spPr>
          <a:xfrm>
            <a:off x="369893" y="1520452"/>
            <a:ext cx="1592554" cy="2351211"/>
          </a:xfrm>
          <a:custGeom>
            <a:avLst/>
            <a:gdLst>
              <a:gd name="connsiteX0" fmla="*/ 0 w 1858061"/>
              <a:gd name="connsiteY0" fmla="*/ 2743200 h 2743200"/>
              <a:gd name="connsiteX1" fmla="*/ 672999 w 1858061"/>
              <a:gd name="connsiteY1" fmla="*/ 2735885 h 2743200"/>
              <a:gd name="connsiteX2" fmla="*/ 790042 w 1858061"/>
              <a:gd name="connsiteY2" fmla="*/ 2699309 h 2743200"/>
              <a:gd name="connsiteX3" fmla="*/ 1631290 w 1858061"/>
              <a:gd name="connsiteY3" fmla="*/ 2004365 h 2743200"/>
              <a:gd name="connsiteX4" fmla="*/ 1748333 w 1858061"/>
              <a:gd name="connsiteY4" fmla="*/ 1821485 h 2743200"/>
              <a:gd name="connsiteX5" fmla="*/ 1814170 w 1858061"/>
              <a:gd name="connsiteY5" fmla="*/ 1631290 h 2743200"/>
              <a:gd name="connsiteX6" fmla="*/ 1858061 w 1858061"/>
              <a:gd name="connsiteY6" fmla="*/ 1419149 h 2743200"/>
              <a:gd name="connsiteX7" fmla="*/ 1828800 w 1858061"/>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8061" h="2743200">
                <a:moveTo>
                  <a:pt x="0" y="2743200"/>
                </a:moveTo>
                <a:lnTo>
                  <a:pt x="672999" y="2735885"/>
                </a:lnTo>
                <a:lnTo>
                  <a:pt x="790042" y="2699309"/>
                </a:lnTo>
                <a:lnTo>
                  <a:pt x="1631290" y="2004365"/>
                </a:lnTo>
                <a:lnTo>
                  <a:pt x="1748333" y="1821485"/>
                </a:lnTo>
                <a:lnTo>
                  <a:pt x="1814170" y="1631290"/>
                </a:lnTo>
                <a:lnTo>
                  <a:pt x="1858061" y="1419149"/>
                </a:lnTo>
                <a:lnTo>
                  <a:pt x="1828800" y="0"/>
                </a:lnTo>
              </a:path>
            </a:pathLst>
          </a:cu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07" name="Rectangle 106"/>
          <p:cNvSpPr/>
          <p:nvPr/>
        </p:nvSpPr>
        <p:spPr>
          <a:xfrm>
            <a:off x="2092086" y="1386392"/>
            <a:ext cx="122460" cy="1543950"/>
          </a:xfrm>
          <a:prstGeom prst="rect">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8" name="Rectangle 107"/>
          <p:cNvSpPr/>
          <p:nvPr/>
        </p:nvSpPr>
        <p:spPr>
          <a:xfrm rot="5400000">
            <a:off x="5089471" y="3341562"/>
            <a:ext cx="941318" cy="118886"/>
          </a:xfrm>
          <a:prstGeom prst="rect">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2" name="Straight Connector 111"/>
          <p:cNvCxnSpPr/>
          <p:nvPr/>
        </p:nvCxnSpPr>
        <p:spPr>
          <a:xfrm flipV="1">
            <a:off x="4500562" y="3127023"/>
            <a:ext cx="673051" cy="587729"/>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004712" y="3509191"/>
            <a:ext cx="634214" cy="276999"/>
          </a:xfrm>
          <a:prstGeom prst="rect">
            <a:avLst/>
          </a:prstGeom>
          <a:noFill/>
        </p:spPr>
        <p:txBody>
          <a:bodyPr wrap="square" rtlCol="0">
            <a:spAutoFit/>
          </a:bodyPr>
          <a:lstStyle/>
          <a:p>
            <a:r>
              <a:rPr lang="en-AU" sz="600" b="1" dirty="0" smtClean="0"/>
              <a:t>THROUGH SITE LINK</a:t>
            </a:r>
            <a:endParaRPr lang="en-AU" sz="600" b="1" dirty="0"/>
          </a:p>
        </p:txBody>
      </p:sp>
      <p:sp>
        <p:nvSpPr>
          <p:cNvPr id="117" name="TextBox 116"/>
          <p:cNvSpPr txBox="1"/>
          <p:nvPr/>
        </p:nvSpPr>
        <p:spPr>
          <a:xfrm>
            <a:off x="5579111" y="2579702"/>
            <a:ext cx="936346" cy="276999"/>
          </a:xfrm>
          <a:prstGeom prst="rect">
            <a:avLst/>
          </a:prstGeom>
          <a:noFill/>
        </p:spPr>
        <p:txBody>
          <a:bodyPr wrap="square" rtlCol="0">
            <a:spAutoFit/>
          </a:bodyPr>
          <a:lstStyle/>
          <a:p>
            <a:r>
              <a:rPr lang="en-AU" sz="600" b="1" dirty="0" smtClean="0"/>
              <a:t>COMPLETE COLONNADE</a:t>
            </a:r>
            <a:endParaRPr lang="en-AU" sz="600" b="1" dirty="0"/>
          </a:p>
        </p:txBody>
      </p:sp>
      <p:sp>
        <p:nvSpPr>
          <p:cNvPr id="121"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lvl="0" indent="-438150">
              <a:defRPr/>
            </a:pPr>
            <a:r>
              <a:rPr lang="en-AU" sz="1400" dirty="0" smtClean="0">
                <a:latin typeface="Arial Black" pitchFamily="34" charset="0"/>
                <a:ea typeface="+mj-ea"/>
                <a:cs typeface="Arial" charset="0"/>
              </a:rPr>
              <a:t>	</a:t>
            </a:r>
            <a:r>
              <a:rPr lang="en-AU" sz="1400" dirty="0" smtClean="0">
                <a:latin typeface="Arial" pitchFamily="34" charset="0"/>
                <a:cs typeface="Arial" pitchFamily="34" charset="0"/>
              </a:rPr>
              <a:t>Public Domain Analysis</a:t>
            </a:r>
          </a:p>
          <a:p>
            <a:pPr marL="438150" lvl="0" indent="-438150">
              <a:defRPr/>
            </a:pPr>
            <a:r>
              <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Proposed Colonnade</a:t>
            </a:r>
            <a:r>
              <a:rPr kumimoji="0" lang="en-AU" sz="1400" i="0" u="none" strike="noStrike" kern="1200" cap="none" spc="0" normalizeH="0" noProof="0" dirty="0" smtClean="0">
                <a:ln>
                  <a:noFill/>
                </a:ln>
                <a:solidFill>
                  <a:schemeClr val="tx1"/>
                </a:solidFill>
                <a:effectLst/>
                <a:uLnTx/>
                <a:uFillTx/>
                <a:latin typeface="Arial" pitchFamily="34" charset="0"/>
                <a:ea typeface="+mj-ea"/>
                <a:cs typeface="Arial" pitchFamily="34" charset="0"/>
              </a:rPr>
              <a:t> &amp; Active Edges</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71" name="Text Placeholder 3"/>
          <p:cNvSpPr txBox="1">
            <a:spLocks/>
          </p:cNvSpPr>
          <p:nvPr/>
        </p:nvSpPr>
        <p:spPr bwMode="auto">
          <a:xfrm>
            <a:off x="285718" y="1387462"/>
            <a:ext cx="2984145"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Existing_</a:t>
            </a:r>
            <a:endParaRPr lang="en-AU" sz="1000" dirty="0">
              <a:cs typeface="Arial" charset="0"/>
            </a:endParaRPr>
          </a:p>
        </p:txBody>
      </p:sp>
      <p:sp>
        <p:nvSpPr>
          <p:cNvPr id="72" name="Text Placeholder 3"/>
          <p:cNvSpPr txBox="1">
            <a:spLocks/>
          </p:cNvSpPr>
          <p:nvPr/>
        </p:nvSpPr>
        <p:spPr bwMode="auto">
          <a:xfrm>
            <a:off x="3708035" y="1387462"/>
            <a:ext cx="2984145"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Proposed_</a:t>
            </a:r>
          </a:p>
          <a:p>
            <a:pPr marL="180975" indent="-180975">
              <a:lnSpc>
                <a:spcPts val="1200"/>
              </a:lnSpc>
            </a:pPr>
            <a:r>
              <a:rPr lang="en-US" sz="1000" b="1" dirty="0" smtClean="0">
                <a:cs typeface="Arial" charset="0"/>
              </a:rPr>
              <a:t>Option 1</a:t>
            </a:r>
            <a:endParaRPr lang="en-AU" sz="1000" b="1" dirty="0">
              <a:cs typeface="Arial" charset="0"/>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pro\arc\77\PSA7707\cad\3d\Perry\render\new option 1_10000.tif"/>
          <p:cNvPicPr>
            <a:picLocks noChangeAspect="1" noChangeArrowheads="1"/>
          </p:cNvPicPr>
          <p:nvPr/>
        </p:nvPicPr>
        <p:blipFill>
          <a:blip r:embed="rId2" cstate="screen"/>
          <a:srcRect/>
          <a:stretch>
            <a:fillRect/>
          </a:stretch>
        </p:blipFill>
        <p:spPr bwMode="auto">
          <a:xfrm>
            <a:off x="1714480" y="1506871"/>
            <a:ext cx="3429024" cy="1876587"/>
          </a:xfrm>
          <a:prstGeom prst="rect">
            <a:avLst/>
          </a:prstGeom>
          <a:noFill/>
          <a:ln w="9525">
            <a:noFill/>
            <a:miter lim="800000"/>
            <a:headEnd/>
            <a:tailEnd/>
          </a:ln>
        </p:spPr>
      </p:pic>
      <p:sp>
        <p:nvSpPr>
          <p:cNvPr id="9" name="Text Placeholder 3"/>
          <p:cNvSpPr txBox="1">
            <a:spLocks/>
          </p:cNvSpPr>
          <p:nvPr/>
        </p:nvSpPr>
        <p:spPr bwMode="auto">
          <a:xfrm>
            <a:off x="1714480" y="3459164"/>
            <a:ext cx="4013200" cy="184150"/>
          </a:xfrm>
          <a:prstGeom prst="rect">
            <a:avLst/>
          </a:prstGeom>
          <a:noFill/>
          <a:ln w="9525">
            <a:noFill/>
            <a:miter lim="800000"/>
            <a:headEnd/>
            <a:tailEnd/>
          </a:ln>
        </p:spPr>
        <p:txBody>
          <a:bodyPr lIns="0" tIns="0" rIns="0" bIns="0"/>
          <a:lstStyle/>
          <a:p>
            <a:pPr>
              <a:lnSpc>
                <a:spcPts val="1200"/>
              </a:lnSpc>
            </a:pPr>
            <a:r>
              <a:rPr lang="en-US" sz="900" dirty="0" smtClean="0">
                <a:cs typeface="Arial" charset="0"/>
              </a:rPr>
              <a:t>Existing building to remain</a:t>
            </a:r>
            <a:endParaRPr lang="en-AU" sz="900" dirty="0">
              <a:cs typeface="Arial" charset="0"/>
            </a:endParaRPr>
          </a:p>
        </p:txBody>
      </p:sp>
      <p:sp>
        <p:nvSpPr>
          <p:cNvPr id="10" name="Text Placeholder 3"/>
          <p:cNvSpPr txBox="1">
            <a:spLocks/>
          </p:cNvSpPr>
          <p:nvPr/>
        </p:nvSpPr>
        <p:spPr bwMode="auto">
          <a:xfrm>
            <a:off x="306388" y="1506871"/>
            <a:ext cx="4013200"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Existing_</a:t>
            </a:r>
          </a:p>
        </p:txBody>
      </p:sp>
      <p:pic>
        <p:nvPicPr>
          <p:cNvPr id="11" name="Picture 10" descr="F:\pro\arc\AX\003070\media\pshop\new option 4_10000.jpg"/>
          <p:cNvPicPr>
            <a:picLocks noChangeAspect="1" noChangeArrowheads="1"/>
          </p:cNvPicPr>
          <p:nvPr/>
        </p:nvPicPr>
        <p:blipFill>
          <a:blip r:embed="rId3" cstate="screen"/>
          <a:srcRect/>
          <a:stretch>
            <a:fillRect/>
          </a:stretch>
        </p:blipFill>
        <p:spPr bwMode="auto">
          <a:xfrm>
            <a:off x="1705722" y="3929066"/>
            <a:ext cx="3437782" cy="1876587"/>
          </a:xfrm>
          <a:prstGeom prst="rect">
            <a:avLst/>
          </a:prstGeom>
          <a:noFill/>
        </p:spPr>
      </p:pic>
      <p:sp>
        <p:nvSpPr>
          <p:cNvPr id="12" name="Text Placeholder 3"/>
          <p:cNvSpPr txBox="1">
            <a:spLocks/>
          </p:cNvSpPr>
          <p:nvPr/>
        </p:nvSpPr>
        <p:spPr bwMode="auto">
          <a:xfrm>
            <a:off x="1714480" y="5929330"/>
            <a:ext cx="7081858" cy="1141413"/>
          </a:xfrm>
          <a:prstGeom prst="rect">
            <a:avLst/>
          </a:prstGeom>
          <a:noFill/>
          <a:ln w="9525">
            <a:noFill/>
            <a:miter lim="800000"/>
            <a:headEnd/>
            <a:tailEnd/>
          </a:ln>
        </p:spPr>
        <p:txBody>
          <a:bodyPr lIns="0" tIns="0" rIns="0" bIns="0"/>
          <a:lstStyle/>
          <a:p>
            <a:pPr>
              <a:lnSpc>
                <a:spcPts val="1200"/>
              </a:lnSpc>
            </a:pPr>
            <a:r>
              <a:rPr lang="en-US" sz="900" dirty="0">
                <a:cs typeface="Arial" charset="0"/>
              </a:rPr>
              <a:t>Residential conversion on AMP site </a:t>
            </a:r>
            <a:r>
              <a:rPr lang="en-US" sz="900" dirty="0" smtClean="0">
                <a:cs typeface="Arial" charset="0"/>
              </a:rPr>
              <a:t>and </a:t>
            </a:r>
            <a:r>
              <a:rPr lang="en-US" sz="900" dirty="0">
                <a:cs typeface="Arial" charset="0"/>
              </a:rPr>
              <a:t>roadway with integrated colonnade. Potential for revised access to Quay Grand and improved Circular Quay public domain. </a:t>
            </a:r>
            <a:r>
              <a:rPr lang="en-US" sz="700" dirty="0">
                <a:cs typeface="Arial" charset="0"/>
              </a:rPr>
              <a:t>Subject to Council agreement (land owner).</a:t>
            </a:r>
            <a:endParaRPr lang="en-AU" sz="700" dirty="0">
              <a:cs typeface="Arial" charset="0"/>
            </a:endParaRPr>
          </a:p>
          <a:p>
            <a:pPr>
              <a:lnSpc>
                <a:spcPts val="1200"/>
              </a:lnSpc>
            </a:pPr>
            <a:endParaRPr lang="en-US" sz="1000" dirty="0">
              <a:cs typeface="Arial" charset="0"/>
            </a:endParaRPr>
          </a:p>
          <a:p>
            <a:pPr>
              <a:lnSpc>
                <a:spcPts val="1200"/>
              </a:lnSpc>
            </a:pPr>
            <a:endParaRPr lang="en-AU" sz="1000" dirty="0">
              <a:cs typeface="Arial" charset="0"/>
            </a:endParaRPr>
          </a:p>
        </p:txBody>
      </p:sp>
      <p:pic>
        <p:nvPicPr>
          <p:cNvPr id="14" name="Picture 2" descr="F:\pro\arc\77\PSA7707\cad\3d\SketchUp\VRAY\NewC.jpg"/>
          <p:cNvPicPr>
            <a:picLocks noChangeAspect="1" noChangeArrowheads="1"/>
          </p:cNvPicPr>
          <p:nvPr/>
        </p:nvPicPr>
        <p:blipFill>
          <a:blip r:embed="rId4" cstate="screen"/>
          <a:srcRect/>
          <a:stretch>
            <a:fillRect/>
          </a:stretch>
        </p:blipFill>
        <p:spPr bwMode="auto">
          <a:xfrm>
            <a:off x="5357818" y="1500174"/>
            <a:ext cx="3429024" cy="1883284"/>
          </a:xfrm>
          <a:prstGeom prst="rect">
            <a:avLst/>
          </a:prstGeom>
          <a:noFill/>
          <a:ln w="9525">
            <a:noFill/>
            <a:miter lim="800000"/>
            <a:headEnd/>
            <a:tailEnd/>
          </a:ln>
        </p:spPr>
      </p:pic>
      <p:pic>
        <p:nvPicPr>
          <p:cNvPr id="16" name="Picture 3" descr="F:\pro\arc\77\PSA7707\cad\3d\SketchUp\VRAY\01b.jpg"/>
          <p:cNvPicPr>
            <a:picLocks noChangeAspect="1" noChangeArrowheads="1"/>
          </p:cNvPicPr>
          <p:nvPr/>
        </p:nvPicPr>
        <p:blipFill>
          <a:blip r:embed="rId5" cstate="screen"/>
          <a:srcRect/>
          <a:stretch>
            <a:fillRect/>
          </a:stretch>
        </p:blipFill>
        <p:spPr bwMode="auto">
          <a:xfrm>
            <a:off x="5367314" y="3929066"/>
            <a:ext cx="3429024" cy="1883284"/>
          </a:xfrm>
          <a:prstGeom prst="rect">
            <a:avLst/>
          </a:prstGeom>
          <a:noFill/>
        </p:spPr>
      </p:pic>
      <p:sp>
        <p:nvSpPr>
          <p:cNvPr id="17" name="Text Placeholder 3"/>
          <p:cNvSpPr txBox="1">
            <a:spLocks/>
          </p:cNvSpPr>
          <p:nvPr/>
        </p:nvSpPr>
        <p:spPr bwMode="auto">
          <a:xfrm>
            <a:off x="306388" y="3929066"/>
            <a:ext cx="4013200" cy="184150"/>
          </a:xfrm>
          <a:prstGeom prst="rect">
            <a:avLst/>
          </a:prstGeom>
          <a:noFill/>
          <a:ln w="9525">
            <a:noFill/>
            <a:miter lim="800000"/>
            <a:headEnd/>
            <a:tailEnd/>
          </a:ln>
        </p:spPr>
        <p:txBody>
          <a:bodyPr lIns="0" tIns="0" rIns="0" bIns="0"/>
          <a:lstStyle/>
          <a:p>
            <a:pPr marL="180975" indent="-180975">
              <a:lnSpc>
                <a:spcPts val="1200"/>
              </a:lnSpc>
            </a:pPr>
            <a:r>
              <a:rPr lang="en-US" sz="1000" b="1" dirty="0" smtClean="0">
                <a:cs typeface="Arial" charset="0"/>
              </a:rPr>
              <a:t>Potential Option_</a:t>
            </a:r>
          </a:p>
          <a:p>
            <a:pPr marL="180975" indent="-180975">
              <a:lnSpc>
                <a:spcPts val="1200"/>
              </a:lnSpc>
            </a:pPr>
            <a:r>
              <a:rPr lang="en-US" sz="1000" dirty="0" smtClean="0">
                <a:cs typeface="Arial" charset="0"/>
              </a:rPr>
              <a:t>Integrated Development</a:t>
            </a:r>
            <a:endParaRPr lang="en-AU" sz="1000" dirty="0">
              <a:cs typeface="Arial" charset="0"/>
            </a:endParaRPr>
          </a:p>
        </p:txBody>
      </p:sp>
      <p:sp>
        <p:nvSpPr>
          <p:cNvPr id="23" name="Title 1"/>
          <p:cNvSpPr txBox="1">
            <a:spLocks/>
          </p:cNvSpPr>
          <p:nvPr/>
        </p:nvSpPr>
        <p:spPr bwMode="auto">
          <a:xfrm>
            <a:off x="-71470" y="54217"/>
            <a:ext cx="788035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38150" marR="0" lvl="0" indent="-43815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t/>
            </a:r>
            <a:br>
              <a:rPr kumimoji="0" lang="en-AU" sz="1200" b="0" i="0" u="none" strike="noStrike" kern="1200" cap="none" spc="0" normalizeH="0" baseline="0" noProof="0" dirty="0" smtClean="0">
                <a:ln>
                  <a:noFill/>
                </a:ln>
                <a:solidFill>
                  <a:schemeClr val="tx1"/>
                </a:solidFill>
                <a:effectLst/>
                <a:uLnTx/>
                <a:uFillTx/>
                <a:latin typeface="Arial" charset="0"/>
                <a:ea typeface="+mj-ea"/>
                <a:cs typeface="Arial" charset="0"/>
              </a:rPr>
            </a:br>
            <a:r>
              <a:rPr lang="en-AU" sz="1400" dirty="0" smtClean="0">
                <a:latin typeface="Arial Black" pitchFamily="34" charset="0"/>
                <a:ea typeface="+mj-ea"/>
                <a:cs typeface="Arial" charset="0"/>
              </a:rPr>
              <a:t>71 MACQUARIE STREET </a:t>
            </a:r>
          </a:p>
          <a:p>
            <a:pPr marL="438150" marR="0" lvl="0" indent="-438150" algn="l" defTabSz="914400" rtl="0" eaLnBrk="1" fontAlgn="base" latinLnBrk="0" hangingPunct="1">
              <a:lnSpc>
                <a:spcPct val="100000"/>
              </a:lnSpc>
              <a:spcBef>
                <a:spcPct val="0"/>
              </a:spcBef>
              <a:spcAft>
                <a:spcPct val="0"/>
              </a:spcAft>
              <a:buClrTx/>
              <a:buSzTx/>
              <a:buFontTx/>
              <a:buNone/>
              <a:tabLst/>
              <a:defRPr/>
            </a:pPr>
            <a:r>
              <a:rPr lang="en-AU" sz="1400" dirty="0" smtClean="0">
                <a:latin typeface="Arial Black" pitchFamily="34" charset="0"/>
                <a:ea typeface="+mj-ea"/>
                <a:cs typeface="Arial" charset="0"/>
              </a:rPr>
              <a:t>	</a:t>
            </a:r>
            <a:r>
              <a:rPr lang="en-AU" sz="1400" dirty="0" smtClean="0">
                <a:latin typeface="Arial" pitchFamily="34" charset="0"/>
                <a:ea typeface="+mj-ea"/>
                <a:cs typeface="Arial" pitchFamily="34" charset="0"/>
              </a:rPr>
              <a:t>Massing Studies</a:t>
            </a:r>
            <a:endParaRPr kumimoji="0" lang="en-AU" sz="1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cxnSp>
        <p:nvCxnSpPr>
          <p:cNvPr id="25" name="Straight Connector 24"/>
          <p:cNvCxnSpPr/>
          <p:nvPr/>
        </p:nvCxnSpPr>
        <p:spPr>
          <a:xfrm>
            <a:off x="306388" y="3714752"/>
            <a:ext cx="8489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Screen Presentation_Report">
  <a:themeElements>
    <a:clrScheme name="HASSELL Colours">
      <a:dk1>
        <a:srgbClr val="000000"/>
      </a:dk1>
      <a:lt1>
        <a:srgbClr val="FFFFFF"/>
      </a:lt1>
      <a:dk2>
        <a:srgbClr val="414141"/>
      </a:dk2>
      <a:lt2>
        <a:srgbClr val="E6E6E6"/>
      </a:lt2>
      <a:accent1>
        <a:srgbClr val="FF6900"/>
      </a:accent1>
      <a:accent2>
        <a:srgbClr val="98C000"/>
      </a:accent2>
      <a:accent3>
        <a:srgbClr val="A3A3A7"/>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SSELL Text Layouts">
  <a:themeElements>
    <a:clrScheme name="HASSELL Colours">
      <a:dk1>
        <a:srgbClr val="000000"/>
      </a:dk1>
      <a:lt1>
        <a:srgbClr val="FFFFFF"/>
      </a:lt1>
      <a:dk2>
        <a:srgbClr val="414141"/>
      </a:dk2>
      <a:lt2>
        <a:srgbClr val="E6E6E6"/>
      </a:lt2>
      <a:accent1>
        <a:srgbClr val="FF6900"/>
      </a:accent1>
      <a:accent2>
        <a:srgbClr val="98C000"/>
      </a:accent2>
      <a:accent3>
        <a:srgbClr val="A3A3A7"/>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43200" tIns="36000" rIns="36000" bIns="36000" rtlCol="0">
        <a:noAutofit/>
      </a:bodyPr>
      <a:lstStyle>
        <a:defPPr>
          <a:lnSpc>
            <a:spcPts val="1150"/>
          </a:lnSpc>
          <a:defRPr sz="95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HASSELL Table Layouts">
  <a:themeElements>
    <a:clrScheme name="HASSELL Colours">
      <a:dk1>
        <a:srgbClr val="000000"/>
      </a:dk1>
      <a:lt1>
        <a:srgbClr val="FFFFFF"/>
      </a:lt1>
      <a:dk2>
        <a:srgbClr val="414141"/>
      </a:dk2>
      <a:lt2>
        <a:srgbClr val="E6E6E6"/>
      </a:lt2>
      <a:accent1>
        <a:srgbClr val="FF6900"/>
      </a:accent1>
      <a:accent2>
        <a:srgbClr val="98C000"/>
      </a:accent2>
      <a:accent3>
        <a:srgbClr val="A3A3A7"/>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43200" tIns="36000" rIns="36000" bIns="36000" rtlCol="0">
        <a:noAutofit/>
      </a:bodyPr>
      <a:lstStyle>
        <a:defPPr>
          <a:lnSpc>
            <a:spcPts val="1150"/>
          </a:lnSpc>
          <a:defRPr sz="95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HASSELL Image Layouts">
  <a:themeElements>
    <a:clrScheme name="HASSELL Colours">
      <a:dk1>
        <a:srgbClr val="000000"/>
      </a:dk1>
      <a:lt1>
        <a:srgbClr val="FFFFFF"/>
      </a:lt1>
      <a:dk2>
        <a:srgbClr val="414141"/>
      </a:dk2>
      <a:lt2>
        <a:srgbClr val="E6E6E6"/>
      </a:lt2>
      <a:accent1>
        <a:srgbClr val="FF6900"/>
      </a:accent1>
      <a:accent2>
        <a:srgbClr val="98C000"/>
      </a:accent2>
      <a:accent3>
        <a:srgbClr val="A3A3A7"/>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ASSEL Dividers and Contents">
  <a:themeElements>
    <a:clrScheme name="HASSELL Colours">
      <a:dk1>
        <a:srgbClr val="000000"/>
      </a:dk1>
      <a:lt1>
        <a:srgbClr val="FFFFFF"/>
      </a:lt1>
      <a:dk2>
        <a:srgbClr val="414141"/>
      </a:dk2>
      <a:lt2>
        <a:srgbClr val="E6E6E6"/>
      </a:lt2>
      <a:accent1>
        <a:srgbClr val="FF6900"/>
      </a:accent1>
      <a:accent2>
        <a:srgbClr val="98C000"/>
      </a:accent2>
      <a:accent3>
        <a:srgbClr val="A3A3A7"/>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HASSELL Grid Layouts">
  <a:themeElements>
    <a:clrScheme name="HASSELL Colours">
      <a:dk1>
        <a:srgbClr val="000000"/>
      </a:dk1>
      <a:lt1>
        <a:srgbClr val="FFFFFF"/>
      </a:lt1>
      <a:dk2>
        <a:srgbClr val="414141"/>
      </a:dk2>
      <a:lt2>
        <a:srgbClr val="E6E6E6"/>
      </a:lt2>
      <a:accent1>
        <a:srgbClr val="FF6900"/>
      </a:accent1>
      <a:accent2>
        <a:srgbClr val="98C000"/>
      </a:accent2>
      <a:accent3>
        <a:srgbClr val="A3A3A7"/>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43200" tIns="36000" rIns="36000" bIns="36000" rtlCol="0">
        <a:noAutofit/>
      </a:bodyPr>
      <a:lstStyle>
        <a:defPPr>
          <a:lnSpc>
            <a:spcPts val="1150"/>
          </a:lnSpc>
          <a:defRPr sz="950" smtClean="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Screen Presentation_Report</Template>
  <TotalTime>2570</TotalTime>
  <Words>635</Words>
  <Application>Microsoft Office PowerPoint</Application>
  <PresentationFormat>On-screen Show (4:3)</PresentationFormat>
  <Paragraphs>167</Paragraphs>
  <Slides>15</Slides>
  <Notes>0</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15</vt:i4>
      </vt:variant>
    </vt:vector>
  </HeadingPairs>
  <TitlesOfParts>
    <vt:vector size="23" baseType="lpstr">
      <vt:lpstr>Screen Presentation_Report</vt:lpstr>
      <vt:lpstr>HASSELL Text Layouts</vt:lpstr>
      <vt:lpstr>HASSELL Table Layouts</vt:lpstr>
      <vt:lpstr>HASSELL Image Layouts</vt:lpstr>
      <vt:lpstr>HASSEL Dividers and Contents</vt:lpstr>
      <vt:lpstr>HASSELL Grid Layouts</vt:lpstr>
      <vt:lpstr>Image</vt:lpstr>
      <vt:lpstr>Acrobat Document</vt:lpstr>
      <vt:lpstr>71 MACQUARIE STREET_   </vt:lpstr>
      <vt:lpstr>Slide 2</vt:lpstr>
      <vt:lpstr>Slide 3</vt:lpstr>
      <vt:lpstr>Slide 4</vt:lpstr>
      <vt:lpstr>Slide 5</vt:lpstr>
      <vt:lpstr>Slide 6</vt:lpstr>
      <vt:lpstr>Slide 7</vt:lpstr>
      <vt:lpstr>Slide 8</vt:lpstr>
      <vt:lpstr>Slide 9</vt:lpstr>
      <vt:lpstr>Slide 10</vt:lpstr>
      <vt:lpstr>Slide 11</vt:lpstr>
      <vt:lpstr>Slide 12</vt:lpstr>
      <vt:lpstr>PUBLIC DOMAIN &amp; THROUGH SITE LINK</vt:lpstr>
      <vt:lpstr>PUBLIC DOMAIN &amp; THROUGH SITE LINK</vt:lpstr>
      <vt:lpstr>Slide 15</vt:lpstr>
    </vt:vector>
  </TitlesOfParts>
  <Company>HASSELL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TITLE_</dc:title>
  <dc:creator>LITAP</dc:creator>
  <cp:lastModifiedBy> </cp:lastModifiedBy>
  <cp:revision>261</cp:revision>
  <dcterms:created xsi:type="dcterms:W3CDTF">2010-08-09T02:22:03Z</dcterms:created>
  <dcterms:modified xsi:type="dcterms:W3CDTF">2010-12-20T05:56:50Z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
    <vt:lpwstr>09</vt:lpwstr>
  </property>
  <property fmtid="{D5CDD505-2E9C-101B-9397-08002B2CF9AE}" pid="3" name="ppt">
    <vt:lpwstr>2007</vt:lpwstr>
  </property>
</Properties>
</file>